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57" r:id="rId4"/>
    <p:sldId id="258" r:id="rId5"/>
    <p:sldId id="260" r:id="rId6"/>
    <p:sldId id="265" r:id="rId7"/>
    <p:sldId id="266" r:id="rId8"/>
    <p:sldId id="261" r:id="rId9"/>
    <p:sldId id="267" r:id="rId10"/>
    <p:sldId id="269" r:id="rId11"/>
    <p:sldId id="268" r:id="rId12"/>
    <p:sldId id="270" r:id="rId13"/>
    <p:sldId id="259" r:id="rId14"/>
    <p:sldId id="263" r:id="rId15"/>
    <p:sldId id="264" r:id="rId16"/>
    <p:sldId id="271" r:id="rId17"/>
    <p:sldId id="273" r:id="rId18"/>
    <p:sldId id="272" r:id="rId19"/>
    <p:sldId id="276" r:id="rId20"/>
    <p:sldId id="280" r:id="rId21"/>
    <p:sldId id="277" r:id="rId22"/>
    <p:sldId id="281" r:id="rId23"/>
    <p:sldId id="274" r:id="rId24"/>
    <p:sldId id="275" r:id="rId25"/>
    <p:sldId id="282" r:id="rId26"/>
    <p:sldId id="283" r:id="rId27"/>
    <p:sldId id="28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68AF"/>
    <a:srgbClr val="66849D"/>
    <a:srgbClr val="768999"/>
    <a:srgbClr val="9FFFCD"/>
    <a:srgbClr val="0EA854"/>
    <a:srgbClr val="8FCEF5"/>
    <a:srgbClr val="1287CE"/>
    <a:srgbClr val="81B9FF"/>
    <a:srgbClr val="A3FBFF"/>
    <a:srgbClr val="007B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1444" y="-168"/>
      </p:cViewPr>
      <p:guideLst/>
    </p:cSldViewPr>
  </p:slideViewPr>
  <p:notesTextViewPr>
    <p:cViewPr>
      <p:scale>
        <a:sx n="1" d="1"/>
        <a:sy n="1" d="1"/>
      </p:scale>
      <p:origin x="0" y="0"/>
    </p:cViewPr>
  </p:notesTextViewPr>
  <p:sorterViewPr>
    <p:cViewPr>
      <p:scale>
        <a:sx n="130" d="100"/>
        <a:sy n="130" d="100"/>
      </p:scale>
      <p:origin x="0" y="-67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ix Stars" userId="b9854b8040c94f5b" providerId="LiveId" clId="{0230C566-72B2-393B-AE3F-0EA4AFA4F2B8}"/>
    <pc:docChg chg="addSld modSld">
      <pc:chgData name="Rubix Stars" userId="b9854b8040c94f5b" providerId="LiveId" clId="{0230C566-72B2-393B-AE3F-0EA4AFA4F2B8}" dt="2025-12-18T02:36:02.846" v="4" actId="22"/>
      <pc:docMkLst>
        <pc:docMk/>
      </pc:docMkLst>
      <pc:sldChg chg="modSp mod">
        <pc:chgData name="Rubix Stars" userId="b9854b8040c94f5b" providerId="LiveId" clId="{0230C566-72B2-393B-AE3F-0EA4AFA4F2B8}" dt="2025-12-18T02:30:28.163" v="3" actId="20577"/>
        <pc:sldMkLst>
          <pc:docMk/>
          <pc:sldMk cId="1195174477" sldId="256"/>
        </pc:sldMkLst>
        <pc:spChg chg="mod">
          <ac:chgData name="Rubix Stars" userId="b9854b8040c94f5b" providerId="LiveId" clId="{0230C566-72B2-393B-AE3F-0EA4AFA4F2B8}" dt="2025-12-18T02:30:28.163" v="3" actId="20577"/>
          <ac:spMkLst>
            <pc:docMk/>
            <pc:sldMk cId="1195174477" sldId="256"/>
            <ac:spMk id="11" creationId="{CC98B1B4-DDF1-9DA1-786B-131E7D641D10}"/>
          </ac:spMkLst>
        </pc:spChg>
      </pc:sldChg>
      <pc:sldChg chg="add">
        <pc:chgData name="Rubix Stars" userId="b9854b8040c94f5b" providerId="LiveId" clId="{0230C566-72B2-393B-AE3F-0EA4AFA4F2B8}" dt="2025-12-18T02:36:02.846" v="4" actId="22"/>
        <pc:sldMkLst>
          <pc:docMk/>
          <pc:sldMk cId="1106722990" sldId="259"/>
        </pc:sldMkLst>
      </pc:sldChg>
    </pc:docChg>
  </pc:docChgLst>
  <pc:docChgLst>
    <pc:chgData name="Rubix Stars" userId="b9854b8040c94f5b" providerId="LiveId" clId="{6C90AD3A-0268-4A1F-90A7-355541603CA7}"/>
    <pc:docChg chg="undo redo custSel addSld delSld modSld sldOrd">
      <pc:chgData name="Rubix Stars" userId="b9854b8040c94f5b" providerId="LiveId" clId="{6C90AD3A-0268-4A1F-90A7-355541603CA7}" dt="2025-12-18T19:38:43.332" v="4173" actId="732"/>
      <pc:docMkLst>
        <pc:docMk/>
      </pc:docMkLst>
      <pc:sldChg chg="addSp delSp modSp mod">
        <pc:chgData name="Rubix Stars" userId="b9854b8040c94f5b" providerId="LiveId" clId="{6C90AD3A-0268-4A1F-90A7-355541603CA7}" dt="2025-12-18T17:40:32.143" v="3919" actId="22"/>
        <pc:sldMkLst>
          <pc:docMk/>
          <pc:sldMk cId="1195174477" sldId="256"/>
        </pc:sldMkLst>
        <pc:spChg chg="mod">
          <ac:chgData name="Rubix Stars" userId="b9854b8040c94f5b" providerId="LiveId" clId="{6C90AD3A-0268-4A1F-90A7-355541603CA7}" dt="2025-12-17T19:06:23.716" v="88" actId="12788"/>
          <ac:spMkLst>
            <pc:docMk/>
            <pc:sldMk cId="1195174477" sldId="256"/>
            <ac:spMk id="4" creationId="{005232C5-58BF-6486-FDD4-3A95A48F757E}"/>
          </ac:spMkLst>
        </pc:spChg>
        <pc:spChg chg="add mod">
          <ac:chgData name="Rubix Stars" userId="b9854b8040c94f5b" providerId="LiveId" clId="{6C90AD3A-0268-4A1F-90A7-355541603CA7}" dt="2025-12-18T17:35:11.010" v="3862"/>
          <ac:spMkLst>
            <pc:docMk/>
            <pc:sldMk cId="1195174477" sldId="256"/>
            <ac:spMk id="5" creationId="{D36BA3F9-41B2-E147-FBBB-DD953B969DE2}"/>
          </ac:spMkLst>
        </pc:spChg>
        <pc:spChg chg="mod">
          <ac:chgData name="Rubix Stars" userId="b9854b8040c94f5b" providerId="LiveId" clId="{6C90AD3A-0268-4A1F-90A7-355541603CA7}" dt="2025-12-17T19:28:16.461" v="571" actId="14100"/>
          <ac:spMkLst>
            <pc:docMk/>
            <pc:sldMk cId="1195174477" sldId="256"/>
            <ac:spMk id="7" creationId="{BD734781-2B21-AAFF-81B9-8A1CEEC56ED2}"/>
          </ac:spMkLst>
        </pc:spChg>
        <pc:spChg chg="mod">
          <ac:chgData name="Rubix Stars" userId="b9854b8040c94f5b" providerId="LiveId" clId="{6C90AD3A-0268-4A1F-90A7-355541603CA7}" dt="2025-12-17T19:08:11.358" v="95" actId="14100"/>
          <ac:spMkLst>
            <pc:docMk/>
            <pc:sldMk cId="1195174477" sldId="256"/>
            <ac:spMk id="8" creationId="{BFCA37A4-E8F8-576E-16AA-A34BA94341FC}"/>
          </ac:spMkLst>
        </pc:spChg>
        <pc:spChg chg="mod">
          <ac:chgData name="Rubix Stars" userId="b9854b8040c94f5b" providerId="LiveId" clId="{6C90AD3A-0268-4A1F-90A7-355541603CA7}" dt="2025-12-17T19:28:31.993" v="572" actId="1076"/>
          <ac:spMkLst>
            <pc:docMk/>
            <pc:sldMk cId="1195174477" sldId="256"/>
            <ac:spMk id="9" creationId="{41AA5AD7-F141-516F-B612-F720F3B81EC4}"/>
          </ac:spMkLst>
        </pc:spChg>
        <pc:spChg chg="mod">
          <ac:chgData name="Rubix Stars" userId="b9854b8040c94f5b" providerId="LiveId" clId="{6C90AD3A-0268-4A1F-90A7-355541603CA7}" dt="2025-12-18T17:35:42.053" v="3866" actId="2711"/>
          <ac:spMkLst>
            <pc:docMk/>
            <pc:sldMk cId="1195174477" sldId="256"/>
            <ac:spMk id="10" creationId="{8FC710B7-ACF7-AEB7-ECBD-F50A79D79DF2}"/>
          </ac:spMkLst>
        </pc:spChg>
        <pc:spChg chg="add mod">
          <ac:chgData name="Rubix Stars" userId="b9854b8040c94f5b" providerId="LiveId" clId="{6C90AD3A-0268-4A1F-90A7-355541603CA7}" dt="2025-12-17T19:28:12.681" v="570" actId="14100"/>
          <ac:spMkLst>
            <pc:docMk/>
            <pc:sldMk cId="1195174477" sldId="256"/>
            <ac:spMk id="11" creationId="{CC98B1B4-DDF1-9DA1-786B-131E7D641D10}"/>
          </ac:spMkLst>
        </pc:spChg>
        <pc:spChg chg="add mod">
          <ac:chgData name="Rubix Stars" userId="b9854b8040c94f5b" providerId="LiveId" clId="{6C90AD3A-0268-4A1F-90A7-355541603CA7}" dt="2025-12-17T19:12:21.732" v="127" actId="1036"/>
          <ac:spMkLst>
            <pc:docMk/>
            <pc:sldMk cId="1195174477" sldId="256"/>
            <ac:spMk id="12" creationId="{3EF15A79-2CCA-735D-0F1B-A49084E19809}"/>
          </ac:spMkLst>
        </pc:spChg>
        <pc:picChg chg="add del">
          <ac:chgData name="Rubix Stars" userId="b9854b8040c94f5b" providerId="LiveId" clId="{6C90AD3A-0268-4A1F-90A7-355541603CA7}" dt="2025-12-18T17:35:08.796" v="3861" actId="478"/>
          <ac:picMkLst>
            <pc:docMk/>
            <pc:sldMk cId="1195174477" sldId="256"/>
            <ac:picMk id="3" creationId="{1331B12F-FB9F-19E3-2D77-09985A9EA7CD}"/>
          </ac:picMkLst>
        </pc:picChg>
        <pc:picChg chg="mod">
          <ac:chgData name="Rubix Stars" userId="b9854b8040c94f5b" providerId="LiveId" clId="{6C90AD3A-0268-4A1F-90A7-355541603CA7}" dt="2025-12-18T17:40:30.935" v="3918" actId="1076"/>
          <ac:picMkLst>
            <pc:docMk/>
            <pc:sldMk cId="1195174477" sldId="256"/>
            <ac:picMk id="6" creationId="{B964E1C6-CBC6-464E-C2A6-9C4B40761C87}"/>
          </ac:picMkLst>
        </pc:picChg>
        <pc:picChg chg="add del mod">
          <ac:chgData name="Rubix Stars" userId="b9854b8040c94f5b" providerId="LiveId" clId="{6C90AD3A-0268-4A1F-90A7-355541603CA7}" dt="2025-12-18T17:40:29.277" v="3916" actId="478"/>
          <ac:picMkLst>
            <pc:docMk/>
            <pc:sldMk cId="1195174477" sldId="256"/>
            <ac:picMk id="14" creationId="{7E15373B-99BB-2B3C-B98A-3E6638BB871A}"/>
          </ac:picMkLst>
        </pc:picChg>
        <pc:picChg chg="add del mod">
          <ac:chgData name="Rubix Stars" userId="b9854b8040c94f5b" providerId="LiveId" clId="{6C90AD3A-0268-4A1F-90A7-355541603CA7}" dt="2025-12-18T17:40:28.318" v="3915" actId="478"/>
          <ac:picMkLst>
            <pc:docMk/>
            <pc:sldMk cId="1195174477" sldId="256"/>
            <ac:picMk id="16" creationId="{C30A581F-2A82-60EC-DCF5-3937FFFC3AAD}"/>
          </ac:picMkLst>
        </pc:picChg>
        <pc:picChg chg="add">
          <ac:chgData name="Rubix Stars" userId="b9854b8040c94f5b" providerId="LiveId" clId="{6C90AD3A-0268-4A1F-90A7-355541603CA7}" dt="2025-12-18T17:40:32.143" v="3919" actId="22"/>
          <ac:picMkLst>
            <pc:docMk/>
            <pc:sldMk cId="1195174477" sldId="256"/>
            <ac:picMk id="18" creationId="{1F55432E-AB3E-E7E0-8E29-4434F1D498A1}"/>
          </ac:picMkLst>
        </pc:picChg>
      </pc:sldChg>
      <pc:sldChg chg="new del">
        <pc:chgData name="Rubix Stars" userId="b9854b8040c94f5b" providerId="LiveId" clId="{6C90AD3A-0268-4A1F-90A7-355541603CA7}" dt="2025-12-17T19:10:57.368" v="100" actId="680"/>
        <pc:sldMkLst>
          <pc:docMk/>
          <pc:sldMk cId="1613960802" sldId="257"/>
        </pc:sldMkLst>
      </pc:sldChg>
      <pc:sldChg chg="addSp delSp modSp new mod setBg">
        <pc:chgData name="Rubix Stars" userId="b9854b8040c94f5b" providerId="LiveId" clId="{6C90AD3A-0268-4A1F-90A7-355541603CA7}" dt="2025-12-18T16:05:09.423" v="2793" actId="22"/>
        <pc:sldMkLst>
          <pc:docMk/>
          <pc:sldMk cId="1890680365" sldId="257"/>
        </pc:sldMkLst>
        <pc:spChg chg="add">
          <ac:chgData name="Rubix Stars" userId="b9854b8040c94f5b" providerId="LiveId" clId="{6C90AD3A-0268-4A1F-90A7-355541603CA7}" dt="2025-12-18T14:09:46.977" v="594"/>
          <ac:spMkLst>
            <pc:docMk/>
            <pc:sldMk cId="1890680365" sldId="257"/>
            <ac:spMk id="2" creationId="{47C47762-3A99-8BFA-B3BD-CF6E5D22CE04}"/>
          </ac:spMkLst>
        </pc:spChg>
        <pc:spChg chg="del">
          <ac:chgData name="Rubix Stars" userId="b9854b8040c94f5b" providerId="LiveId" clId="{6C90AD3A-0268-4A1F-90A7-355541603CA7}" dt="2025-12-17T19:11:17.956" v="102" actId="478"/>
          <ac:spMkLst>
            <pc:docMk/>
            <pc:sldMk cId="1890680365" sldId="257"/>
            <ac:spMk id="2" creationId="{D8598209-EC0D-F564-C5EA-F18D517BF4FE}"/>
          </ac:spMkLst>
        </pc:spChg>
        <pc:spChg chg="del">
          <ac:chgData name="Rubix Stars" userId="b9854b8040c94f5b" providerId="LiveId" clId="{6C90AD3A-0268-4A1F-90A7-355541603CA7}" dt="2025-12-17T19:11:17.956" v="102" actId="478"/>
          <ac:spMkLst>
            <pc:docMk/>
            <pc:sldMk cId="1890680365" sldId="257"/>
            <ac:spMk id="3" creationId="{275E5FB9-319E-6097-E818-0D624361A223}"/>
          </ac:spMkLst>
        </pc:spChg>
        <pc:spChg chg="add mod">
          <ac:chgData name="Rubix Stars" userId="b9854b8040c94f5b" providerId="LiveId" clId="{6C90AD3A-0268-4A1F-90A7-355541603CA7}" dt="2025-12-18T14:18:52.601" v="1070" actId="208"/>
          <ac:spMkLst>
            <pc:docMk/>
            <pc:sldMk cId="1890680365" sldId="257"/>
            <ac:spMk id="4" creationId="{2BC9623A-EAED-1C39-00F2-57AD54610A22}"/>
          </ac:spMkLst>
        </pc:spChg>
        <pc:spChg chg="add mod ord">
          <ac:chgData name="Rubix Stars" userId="b9854b8040c94f5b" providerId="LiveId" clId="{6C90AD3A-0268-4A1F-90A7-355541603CA7}" dt="2025-12-18T14:18:48.147" v="1069" actId="207"/>
          <ac:spMkLst>
            <pc:docMk/>
            <pc:sldMk cId="1890680365" sldId="257"/>
            <ac:spMk id="6" creationId="{8D9F2E71-6E82-F78E-BAC6-4FED30FB8450}"/>
          </ac:spMkLst>
        </pc:spChg>
        <pc:spChg chg="add mod">
          <ac:chgData name="Rubix Stars" userId="b9854b8040c94f5b" providerId="LiveId" clId="{6C90AD3A-0268-4A1F-90A7-355541603CA7}" dt="2025-12-18T14:17:04.106" v="1059" actId="1076"/>
          <ac:spMkLst>
            <pc:docMk/>
            <pc:sldMk cId="1890680365" sldId="257"/>
            <ac:spMk id="7" creationId="{A7D80E56-856D-61B6-E3EC-02EA62B8B883}"/>
          </ac:spMkLst>
        </pc:spChg>
        <pc:spChg chg="add del mod">
          <ac:chgData name="Rubix Stars" userId="b9854b8040c94f5b" providerId="LiveId" clId="{6C90AD3A-0268-4A1F-90A7-355541603CA7}" dt="2025-12-17T19:19:25.651" v="325" actId="478"/>
          <ac:spMkLst>
            <pc:docMk/>
            <pc:sldMk cId="1890680365" sldId="257"/>
            <ac:spMk id="8" creationId="{27963E45-C091-3C4A-3CEA-4A6BE855F1A6}"/>
          </ac:spMkLst>
        </pc:spChg>
        <pc:spChg chg="add mod">
          <ac:chgData name="Rubix Stars" userId="b9854b8040c94f5b" providerId="LiveId" clId="{6C90AD3A-0268-4A1F-90A7-355541603CA7}" dt="2025-12-18T14:16:57.572" v="1058" actId="14100"/>
          <ac:spMkLst>
            <pc:docMk/>
            <pc:sldMk cId="1890680365" sldId="257"/>
            <ac:spMk id="9" creationId="{4E9FD92E-82A9-824A-DB9E-F8CA9084657D}"/>
          </ac:spMkLst>
        </pc:spChg>
        <pc:spChg chg="add del mod">
          <ac:chgData name="Rubix Stars" userId="b9854b8040c94f5b" providerId="LiveId" clId="{6C90AD3A-0268-4A1F-90A7-355541603CA7}" dt="2025-12-18T14:15:09.654" v="903" actId="478"/>
          <ac:spMkLst>
            <pc:docMk/>
            <pc:sldMk cId="1890680365" sldId="257"/>
            <ac:spMk id="10" creationId="{E55DC2CF-725E-189F-ECBD-E87156DEAFDC}"/>
          </ac:spMkLst>
        </pc:spChg>
        <pc:picChg chg="add del mod ord">
          <ac:chgData name="Rubix Stars" userId="b9854b8040c94f5b" providerId="LiveId" clId="{6C90AD3A-0268-4A1F-90A7-355541603CA7}" dt="2025-12-18T14:10:20.594" v="599" actId="478"/>
          <ac:picMkLst>
            <pc:docMk/>
            <pc:sldMk cId="1890680365" sldId="257"/>
            <ac:picMk id="5" creationId="{6EACE6EB-551A-01D0-4D19-C9AF0E8235DB}"/>
          </ac:picMkLst>
        </pc:picChg>
        <pc:picChg chg="add mod ord modCrop">
          <ac:chgData name="Rubix Stars" userId="b9854b8040c94f5b" providerId="LiveId" clId="{6C90AD3A-0268-4A1F-90A7-355541603CA7}" dt="2025-12-18T15:20:50.433" v="2243" actId="1076"/>
          <ac:picMkLst>
            <pc:docMk/>
            <pc:sldMk cId="1890680365" sldId="257"/>
            <ac:picMk id="8" creationId="{777CE554-2459-A640-1150-E62D919C6C3C}"/>
          </ac:picMkLst>
        </pc:picChg>
        <pc:picChg chg="add mod">
          <ac:chgData name="Rubix Stars" userId="b9854b8040c94f5b" providerId="LiveId" clId="{6C90AD3A-0268-4A1F-90A7-355541603CA7}" dt="2025-12-18T15:20:47.393" v="2242" actId="1076"/>
          <ac:picMkLst>
            <pc:docMk/>
            <pc:sldMk cId="1890680365" sldId="257"/>
            <ac:picMk id="12" creationId="{7FD331DA-F280-C065-8A7C-08CC878FF4EC}"/>
          </ac:picMkLst>
        </pc:picChg>
        <pc:picChg chg="add">
          <ac:chgData name="Rubix Stars" userId="b9854b8040c94f5b" providerId="LiveId" clId="{6C90AD3A-0268-4A1F-90A7-355541603CA7}" dt="2025-12-18T16:05:09.423" v="2793" actId="22"/>
          <ac:picMkLst>
            <pc:docMk/>
            <pc:sldMk cId="1890680365" sldId="257"/>
            <ac:picMk id="14" creationId="{B05ABFB3-30C1-600D-015C-C27B410D5BF8}"/>
          </ac:picMkLst>
        </pc:picChg>
      </pc:sldChg>
      <pc:sldChg chg="addSp delSp modSp add mod setBg">
        <pc:chgData name="Rubix Stars" userId="b9854b8040c94f5b" providerId="LiveId" clId="{6C90AD3A-0268-4A1F-90A7-355541603CA7}" dt="2025-12-18T16:05:16.583" v="2794" actId="22"/>
        <pc:sldMkLst>
          <pc:docMk/>
          <pc:sldMk cId="118972832" sldId="258"/>
        </pc:sldMkLst>
        <pc:spChg chg="mod">
          <ac:chgData name="Rubix Stars" userId="b9854b8040c94f5b" providerId="LiveId" clId="{6C90AD3A-0268-4A1F-90A7-355541603CA7}" dt="2025-12-18T15:49:17.874" v="2589" actId="208"/>
          <ac:spMkLst>
            <pc:docMk/>
            <pc:sldMk cId="118972832" sldId="258"/>
            <ac:spMk id="4" creationId="{47C0C5EF-95B4-33D8-15CA-6953548934A0}"/>
          </ac:spMkLst>
        </pc:spChg>
        <pc:spChg chg="mod">
          <ac:chgData name="Rubix Stars" userId="b9854b8040c94f5b" providerId="LiveId" clId="{6C90AD3A-0268-4A1F-90A7-355541603CA7}" dt="2025-12-18T15:49:18.265" v="2590" actId="207"/>
          <ac:spMkLst>
            <pc:docMk/>
            <pc:sldMk cId="118972832" sldId="258"/>
            <ac:spMk id="6" creationId="{476DB9FE-FE74-4013-FEC0-2EF41A5B59A3}"/>
          </ac:spMkLst>
        </pc:spChg>
        <pc:spChg chg="mod">
          <ac:chgData name="Rubix Stars" userId="b9854b8040c94f5b" providerId="LiveId" clId="{6C90AD3A-0268-4A1F-90A7-355541603CA7}" dt="2025-12-18T14:32:52.230" v="1758" actId="1076"/>
          <ac:spMkLst>
            <pc:docMk/>
            <pc:sldMk cId="118972832" sldId="258"/>
            <ac:spMk id="7" creationId="{ED11FFC7-EF9A-F2F0-52EC-47807E71C8B0}"/>
          </ac:spMkLst>
        </pc:spChg>
        <pc:spChg chg="mod">
          <ac:chgData name="Rubix Stars" userId="b9854b8040c94f5b" providerId="LiveId" clId="{6C90AD3A-0268-4A1F-90A7-355541603CA7}" dt="2025-12-18T14:34:24.545" v="1769" actId="20577"/>
          <ac:spMkLst>
            <pc:docMk/>
            <pc:sldMk cId="118972832" sldId="258"/>
            <ac:spMk id="9" creationId="{42D67BB2-D432-5467-9D72-B13F2D327F05}"/>
          </ac:spMkLst>
        </pc:spChg>
        <pc:spChg chg="del mod">
          <ac:chgData name="Rubix Stars" userId="b9854b8040c94f5b" providerId="LiveId" clId="{6C90AD3A-0268-4A1F-90A7-355541603CA7}" dt="2025-12-18T14:32:00.880" v="1701" actId="478"/>
          <ac:spMkLst>
            <pc:docMk/>
            <pc:sldMk cId="118972832" sldId="258"/>
            <ac:spMk id="10" creationId="{62529164-8BCD-DE27-F287-8A8A0F41EB2E}"/>
          </ac:spMkLst>
        </pc:spChg>
        <pc:picChg chg="add del mod ord">
          <ac:chgData name="Rubix Stars" userId="b9854b8040c94f5b" providerId="LiveId" clId="{6C90AD3A-0268-4A1F-90A7-355541603CA7}" dt="2025-12-18T14:18:23.820" v="1067" actId="478"/>
          <ac:picMkLst>
            <pc:docMk/>
            <pc:sldMk cId="118972832" sldId="258"/>
            <ac:picMk id="3" creationId="{30D2B878-D466-5C47-6A5A-89272D191810}"/>
          </ac:picMkLst>
        </pc:picChg>
        <pc:picChg chg="add mod ord modCrop">
          <ac:chgData name="Rubix Stars" userId="b9854b8040c94f5b" providerId="LiveId" clId="{6C90AD3A-0268-4A1F-90A7-355541603CA7}" dt="2025-12-18T15:20:58.597" v="2246" actId="14100"/>
          <ac:picMkLst>
            <pc:docMk/>
            <pc:sldMk cId="118972832" sldId="258"/>
            <ac:picMk id="5" creationId="{3F4CDE4E-A79E-7156-ACC4-FE059FC99498}"/>
          </ac:picMkLst>
        </pc:picChg>
        <pc:picChg chg="del">
          <ac:chgData name="Rubix Stars" userId="b9854b8040c94f5b" providerId="LiveId" clId="{6C90AD3A-0268-4A1F-90A7-355541603CA7}" dt="2025-12-17T19:23:18.460" v="384" actId="478"/>
          <ac:picMkLst>
            <pc:docMk/>
            <pc:sldMk cId="118972832" sldId="258"/>
            <ac:picMk id="5" creationId="{AA16A8D7-A0DA-1B6C-A188-A90C4CB6BEF9}"/>
          </ac:picMkLst>
        </pc:picChg>
        <pc:picChg chg="add mod ord modCrop">
          <ac:chgData name="Rubix Stars" userId="b9854b8040c94f5b" providerId="LiveId" clId="{6C90AD3A-0268-4A1F-90A7-355541603CA7}" dt="2025-12-18T15:20:55.741" v="2245" actId="14100"/>
          <ac:picMkLst>
            <pc:docMk/>
            <pc:sldMk cId="118972832" sldId="258"/>
            <ac:picMk id="11" creationId="{9E4C0AD2-986C-B87E-EF29-3396F2F3745C}"/>
          </ac:picMkLst>
        </pc:picChg>
        <pc:picChg chg="add">
          <ac:chgData name="Rubix Stars" userId="b9854b8040c94f5b" providerId="LiveId" clId="{6C90AD3A-0268-4A1F-90A7-355541603CA7}" dt="2025-12-18T16:05:16.583" v="2794" actId="22"/>
          <ac:picMkLst>
            <pc:docMk/>
            <pc:sldMk cId="118972832" sldId="258"/>
            <ac:picMk id="13" creationId="{5E24D721-A8A4-3BE4-168A-FCA4E1CAFB83}"/>
          </ac:picMkLst>
        </pc:picChg>
      </pc:sldChg>
      <pc:sldChg chg="addSp delSp modSp mod ord setBg">
        <pc:chgData name="Rubix Stars" userId="b9854b8040c94f5b" providerId="LiveId" clId="{6C90AD3A-0268-4A1F-90A7-355541603CA7}" dt="2025-12-18T16:06:19.846" v="2803" actId="22"/>
        <pc:sldMkLst>
          <pc:docMk/>
          <pc:sldMk cId="1106722990" sldId="259"/>
        </pc:sldMkLst>
        <pc:spChg chg="mod">
          <ac:chgData name="Rubix Stars" userId="b9854b8040c94f5b" providerId="LiveId" clId="{6C90AD3A-0268-4A1F-90A7-355541603CA7}" dt="2025-12-18T14:45:29.514" v="1804" actId="208"/>
          <ac:spMkLst>
            <pc:docMk/>
            <pc:sldMk cId="1106722990" sldId="259"/>
            <ac:spMk id="4" creationId="{47C0C5EF-95B4-33D8-15CA-6953548934A0}"/>
          </ac:spMkLst>
        </pc:spChg>
        <pc:spChg chg="del mod">
          <ac:chgData name="Rubix Stars" userId="b9854b8040c94f5b" providerId="LiveId" clId="{6C90AD3A-0268-4A1F-90A7-355541603CA7}" dt="2025-12-18T15:00:13.420" v="1996" actId="478"/>
          <ac:spMkLst>
            <pc:docMk/>
            <pc:sldMk cId="1106722990" sldId="259"/>
            <ac:spMk id="6" creationId="{476DB9FE-FE74-4013-FEC0-2EF41A5B59A3}"/>
          </ac:spMkLst>
        </pc:spChg>
        <pc:spChg chg="del mod">
          <ac:chgData name="Rubix Stars" userId="b9854b8040c94f5b" providerId="LiveId" clId="{6C90AD3A-0268-4A1F-90A7-355541603CA7}" dt="2025-12-18T15:00:25.436" v="1999" actId="478"/>
          <ac:spMkLst>
            <pc:docMk/>
            <pc:sldMk cId="1106722990" sldId="259"/>
            <ac:spMk id="7" creationId="{ED11FFC7-EF9A-F2F0-52EC-47807E71C8B0}"/>
          </ac:spMkLst>
        </pc:spChg>
        <pc:spChg chg="add mod ord">
          <ac:chgData name="Rubix Stars" userId="b9854b8040c94f5b" providerId="LiveId" clId="{6C90AD3A-0268-4A1F-90A7-355541603CA7}" dt="2025-12-18T15:15:07.728" v="2197" actId="14100"/>
          <ac:spMkLst>
            <pc:docMk/>
            <pc:sldMk cId="1106722990" sldId="259"/>
            <ac:spMk id="8" creationId="{8398AEB6-CA54-DCBF-4600-921DCD59B8A2}"/>
          </ac:spMkLst>
        </pc:spChg>
        <pc:spChg chg="mod">
          <ac:chgData name="Rubix Stars" userId="b9854b8040c94f5b" providerId="LiveId" clId="{6C90AD3A-0268-4A1F-90A7-355541603CA7}" dt="2025-12-18T15:19:56.969" v="2232" actId="20577"/>
          <ac:spMkLst>
            <pc:docMk/>
            <pc:sldMk cId="1106722990" sldId="259"/>
            <ac:spMk id="9" creationId="{42D67BB2-D432-5467-9D72-B13F2D327F05}"/>
          </ac:spMkLst>
        </pc:spChg>
        <pc:spChg chg="del">
          <ac:chgData name="Rubix Stars" userId="b9854b8040c94f5b" providerId="LiveId" clId="{6C90AD3A-0268-4A1F-90A7-355541603CA7}" dt="2025-12-18T14:34:45.120" v="1770" actId="478"/>
          <ac:spMkLst>
            <pc:docMk/>
            <pc:sldMk cId="1106722990" sldId="259"/>
            <ac:spMk id="10" creationId="{62529164-8BCD-DE27-F287-8A8A0F41EB2E}"/>
          </ac:spMkLst>
        </pc:spChg>
        <pc:spChg chg="add mod">
          <ac:chgData name="Rubix Stars" userId="b9854b8040c94f5b" providerId="LiveId" clId="{6C90AD3A-0268-4A1F-90A7-355541603CA7}" dt="2025-12-18T15:15:13.166" v="2198" actId="1076"/>
          <ac:spMkLst>
            <pc:docMk/>
            <pc:sldMk cId="1106722990" sldId="259"/>
            <ac:spMk id="11" creationId="{863E618A-D827-2CF9-7887-514CC4ADF29B}"/>
          </ac:spMkLst>
        </pc:spChg>
        <pc:spChg chg="add">
          <ac:chgData name="Rubix Stars" userId="b9854b8040c94f5b" providerId="LiveId" clId="{6C90AD3A-0268-4A1F-90A7-355541603CA7}" dt="2025-12-18T15:13:13.255" v="2149"/>
          <ac:spMkLst>
            <pc:docMk/>
            <pc:sldMk cId="1106722990" sldId="259"/>
            <ac:spMk id="12" creationId="{732F36F0-E83E-4697-6F4F-53A9AC852069}"/>
          </ac:spMkLst>
        </pc:spChg>
        <pc:spChg chg="add del mod">
          <ac:chgData name="Rubix Stars" userId="b9854b8040c94f5b" providerId="LiveId" clId="{6C90AD3A-0268-4A1F-90A7-355541603CA7}" dt="2025-12-18T15:13:23.415" v="2153"/>
          <ac:spMkLst>
            <pc:docMk/>
            <pc:sldMk cId="1106722990" sldId="259"/>
            <ac:spMk id="13" creationId="{3A081141-0A28-43FF-E99B-A061EA922C1B}"/>
          </ac:spMkLst>
        </pc:spChg>
        <pc:picChg chg="del">
          <ac:chgData name="Rubix Stars" userId="b9854b8040c94f5b" providerId="LiveId" clId="{6C90AD3A-0268-4A1F-90A7-355541603CA7}" dt="2025-12-18T14:08:50.759" v="586" actId="478"/>
          <ac:picMkLst>
            <pc:docMk/>
            <pc:sldMk cId="1106722990" sldId="259"/>
            <ac:picMk id="3" creationId="{30D2B878-D466-5C47-6A5A-89272D191810}"/>
          </ac:picMkLst>
        </pc:picChg>
        <pc:picChg chg="add mod">
          <ac:chgData name="Rubix Stars" userId="b9854b8040c94f5b" providerId="LiveId" clId="{6C90AD3A-0268-4A1F-90A7-355541603CA7}" dt="2025-12-18T15:15:20.847" v="2200" actId="1076"/>
          <ac:picMkLst>
            <pc:docMk/>
            <pc:sldMk cId="1106722990" sldId="259"/>
            <ac:picMk id="5" creationId="{3BA61539-8870-0610-047D-B236DC884ABB}"/>
          </ac:picMkLst>
        </pc:picChg>
        <pc:picChg chg="add">
          <ac:chgData name="Rubix Stars" userId="b9854b8040c94f5b" providerId="LiveId" clId="{6C90AD3A-0268-4A1F-90A7-355541603CA7}" dt="2025-12-18T16:06:19.846" v="2803" actId="22"/>
          <ac:picMkLst>
            <pc:docMk/>
            <pc:sldMk cId="1106722990" sldId="259"/>
            <ac:picMk id="15" creationId="{85916C29-8E1E-C0C9-3F73-713BDEFBABC1}"/>
          </ac:picMkLst>
        </pc:picChg>
        <pc:picChg chg="add mod">
          <ac:chgData name="Rubix Stars" userId="b9854b8040c94f5b" providerId="LiveId" clId="{6C90AD3A-0268-4A1F-90A7-355541603CA7}" dt="2025-12-18T15:15:20.847" v="2200" actId="1076"/>
          <ac:picMkLst>
            <pc:docMk/>
            <pc:sldMk cId="1106722990" sldId="259"/>
            <ac:picMk id="2050" creationId="{1AB36AAF-3A42-FD3A-1519-123DAF7C5D38}"/>
          </ac:picMkLst>
        </pc:picChg>
        <pc:picChg chg="add del mod">
          <ac:chgData name="Rubix Stars" userId="b9854b8040c94f5b" providerId="LiveId" clId="{6C90AD3A-0268-4A1F-90A7-355541603CA7}" dt="2025-12-18T15:04:43.732" v="2029" actId="21"/>
          <ac:picMkLst>
            <pc:docMk/>
            <pc:sldMk cId="1106722990" sldId="259"/>
            <ac:picMk id="2052" creationId="{D41C5AE9-C69A-FD8F-6338-8C8E40DC9048}"/>
          </ac:picMkLst>
        </pc:picChg>
      </pc:sldChg>
      <pc:sldChg chg="add del">
        <pc:chgData name="Rubix Stars" userId="b9854b8040c94f5b" providerId="LiveId" clId="{6C90AD3A-0268-4A1F-90A7-355541603CA7}" dt="2025-12-18T14:34:46.459" v="1771" actId="47"/>
        <pc:sldMkLst>
          <pc:docMk/>
          <pc:sldMk cId="130409663" sldId="260"/>
        </pc:sldMkLst>
      </pc:sldChg>
      <pc:sldChg chg="addSp modSp add mod setBg">
        <pc:chgData name="Rubix Stars" userId="b9854b8040c94f5b" providerId="LiveId" clId="{6C90AD3A-0268-4A1F-90A7-355541603CA7}" dt="2025-12-18T16:05:28.423" v="2795" actId="22"/>
        <pc:sldMkLst>
          <pc:docMk/>
          <pc:sldMk cId="1429440765" sldId="260"/>
        </pc:sldMkLst>
        <pc:spChg chg="add">
          <ac:chgData name="Rubix Stars" userId="b9854b8040c94f5b" providerId="LiveId" clId="{6C90AD3A-0268-4A1F-90A7-355541603CA7}" dt="2025-12-18T15:28:11.305" v="2335"/>
          <ac:spMkLst>
            <pc:docMk/>
            <pc:sldMk cId="1429440765" sldId="260"/>
            <ac:spMk id="2" creationId="{A6164397-AC86-46B2-D285-C261A47AB4AB}"/>
          </ac:spMkLst>
        </pc:spChg>
        <pc:spChg chg="mod">
          <ac:chgData name="Rubix Stars" userId="b9854b8040c94f5b" providerId="LiveId" clId="{6C90AD3A-0268-4A1F-90A7-355541603CA7}" dt="2025-12-18T15:50:24.217" v="2605" actId="208"/>
          <ac:spMkLst>
            <pc:docMk/>
            <pc:sldMk cId="1429440765" sldId="260"/>
            <ac:spMk id="4" creationId="{1CB241F8-1F90-7989-12C4-22580A05221D}"/>
          </ac:spMkLst>
        </pc:spChg>
        <pc:spChg chg="mod">
          <ac:chgData name="Rubix Stars" userId="b9854b8040c94f5b" providerId="LiveId" clId="{6C90AD3A-0268-4A1F-90A7-355541603CA7}" dt="2025-12-18T15:50:22.390" v="2604" actId="207"/>
          <ac:spMkLst>
            <pc:docMk/>
            <pc:sldMk cId="1429440765" sldId="260"/>
            <ac:spMk id="6" creationId="{8C4093CD-ED86-9370-0F59-222B6D4944FC}"/>
          </ac:spMkLst>
        </pc:spChg>
        <pc:spChg chg="mod">
          <ac:chgData name="Rubix Stars" userId="b9854b8040c94f5b" providerId="LiveId" clId="{6C90AD3A-0268-4A1F-90A7-355541603CA7}" dt="2025-12-18T15:27:32.203" v="2325" actId="1076"/>
          <ac:spMkLst>
            <pc:docMk/>
            <pc:sldMk cId="1429440765" sldId="260"/>
            <ac:spMk id="7" creationId="{29924D2E-FA3A-6903-5BC0-F83C42670EE5}"/>
          </ac:spMkLst>
        </pc:spChg>
        <pc:spChg chg="mod">
          <ac:chgData name="Rubix Stars" userId="b9854b8040c94f5b" providerId="LiveId" clId="{6C90AD3A-0268-4A1F-90A7-355541603CA7}" dt="2025-12-18T15:29:02.505" v="2345" actId="115"/>
          <ac:spMkLst>
            <pc:docMk/>
            <pc:sldMk cId="1429440765" sldId="260"/>
            <ac:spMk id="9" creationId="{BB60F55A-6BE1-84DC-2BF0-C642A1159EC0}"/>
          </ac:spMkLst>
        </pc:spChg>
        <pc:picChg chg="add mod">
          <ac:chgData name="Rubix Stars" userId="b9854b8040c94f5b" providerId="LiveId" clId="{6C90AD3A-0268-4A1F-90A7-355541603CA7}" dt="2025-12-18T15:28:28.577" v="2339" actId="1076"/>
          <ac:picMkLst>
            <pc:docMk/>
            <pc:sldMk cId="1429440765" sldId="260"/>
            <ac:picMk id="5" creationId="{69429A02-F933-979C-7107-5B85F39771C8}"/>
          </ac:picMkLst>
        </pc:picChg>
        <pc:picChg chg="add">
          <ac:chgData name="Rubix Stars" userId="b9854b8040c94f5b" providerId="LiveId" clId="{6C90AD3A-0268-4A1F-90A7-355541603CA7}" dt="2025-12-18T16:05:28.423" v="2795" actId="22"/>
          <ac:picMkLst>
            <pc:docMk/>
            <pc:sldMk cId="1429440765" sldId="260"/>
            <ac:picMk id="10" creationId="{0E7448F8-AD3C-F3ED-5484-5F6E4CBD2C81}"/>
          </ac:picMkLst>
        </pc:picChg>
      </pc:sldChg>
      <pc:sldChg chg="add del">
        <pc:chgData name="Rubix Stars" userId="b9854b8040c94f5b" providerId="LiveId" clId="{6C90AD3A-0268-4A1F-90A7-355541603CA7}" dt="2025-12-18T14:34:46.782" v="1772" actId="47"/>
        <pc:sldMkLst>
          <pc:docMk/>
          <pc:sldMk cId="510166925" sldId="261"/>
        </pc:sldMkLst>
      </pc:sldChg>
      <pc:sldChg chg="addSp modSp add del mod setBg">
        <pc:chgData name="Rubix Stars" userId="b9854b8040c94f5b" providerId="LiveId" clId="{6C90AD3A-0268-4A1F-90A7-355541603CA7}" dt="2025-12-18T16:05:48.501" v="2798" actId="22"/>
        <pc:sldMkLst>
          <pc:docMk/>
          <pc:sldMk cId="2150875964" sldId="261"/>
        </pc:sldMkLst>
        <pc:spChg chg="mod">
          <ac:chgData name="Rubix Stars" userId="b9854b8040c94f5b" providerId="LiveId" clId="{6C90AD3A-0268-4A1F-90A7-355541603CA7}" dt="2025-12-18T15:42:30.258" v="2510" actId="208"/>
          <ac:spMkLst>
            <pc:docMk/>
            <pc:sldMk cId="2150875964" sldId="261"/>
            <ac:spMk id="4" creationId="{C7C6DE48-CC3C-1B86-FAE9-C730B05D40A6}"/>
          </ac:spMkLst>
        </pc:spChg>
        <pc:spChg chg="mod">
          <ac:chgData name="Rubix Stars" userId="b9854b8040c94f5b" providerId="LiveId" clId="{6C90AD3A-0268-4A1F-90A7-355541603CA7}" dt="2025-12-18T15:42:26.355" v="2509" actId="207"/>
          <ac:spMkLst>
            <pc:docMk/>
            <pc:sldMk cId="2150875964" sldId="261"/>
            <ac:spMk id="6" creationId="{D2EC7505-02D4-3E0F-881F-B26F1201CEC9}"/>
          </ac:spMkLst>
        </pc:spChg>
        <pc:spChg chg="mod">
          <ac:chgData name="Rubix Stars" userId="b9854b8040c94f5b" providerId="LiveId" clId="{6C90AD3A-0268-4A1F-90A7-355541603CA7}" dt="2025-12-18T15:38:18.278" v="2481" actId="20577"/>
          <ac:spMkLst>
            <pc:docMk/>
            <pc:sldMk cId="2150875964" sldId="261"/>
            <ac:spMk id="7" creationId="{E58D5CC1-A1E5-4D30-637D-5AB043FF4983}"/>
          </ac:spMkLst>
        </pc:spChg>
        <pc:spChg chg="mod">
          <ac:chgData name="Rubix Stars" userId="b9854b8040c94f5b" providerId="LiveId" clId="{6C90AD3A-0268-4A1F-90A7-355541603CA7}" dt="2025-12-18T15:39:31.675" v="2498" actId="20577"/>
          <ac:spMkLst>
            <pc:docMk/>
            <pc:sldMk cId="2150875964" sldId="261"/>
            <ac:spMk id="9" creationId="{620E654F-9EF0-D12E-7DFA-8A1715D72FB0}"/>
          </ac:spMkLst>
        </pc:spChg>
        <pc:picChg chg="add mod modCrop">
          <ac:chgData name="Rubix Stars" userId="b9854b8040c94f5b" providerId="LiveId" clId="{6C90AD3A-0268-4A1F-90A7-355541603CA7}" dt="2025-12-18T15:45:39.961" v="2557" actId="1076"/>
          <ac:picMkLst>
            <pc:docMk/>
            <pc:sldMk cId="2150875964" sldId="261"/>
            <ac:picMk id="3" creationId="{C74556BC-8FDD-181A-F746-6401E46962EE}"/>
          </ac:picMkLst>
        </pc:picChg>
        <pc:picChg chg="add mod modCrop">
          <ac:chgData name="Rubix Stars" userId="b9854b8040c94f5b" providerId="LiveId" clId="{6C90AD3A-0268-4A1F-90A7-355541603CA7}" dt="2025-12-18T15:45:39.961" v="2557" actId="1076"/>
          <ac:picMkLst>
            <pc:docMk/>
            <pc:sldMk cId="2150875964" sldId="261"/>
            <ac:picMk id="8" creationId="{9F2D0A5A-997A-70B2-4786-1AC8467A62BA}"/>
          </ac:picMkLst>
        </pc:picChg>
        <pc:picChg chg="add">
          <ac:chgData name="Rubix Stars" userId="b9854b8040c94f5b" providerId="LiveId" clId="{6C90AD3A-0268-4A1F-90A7-355541603CA7}" dt="2025-12-18T16:05:48.501" v="2798" actId="22"/>
          <ac:picMkLst>
            <pc:docMk/>
            <pc:sldMk cId="2150875964" sldId="261"/>
            <ac:picMk id="11" creationId="{A27FDD01-3046-5AC4-8921-1D521E97BD01}"/>
          </ac:picMkLst>
        </pc:picChg>
      </pc:sldChg>
      <pc:sldChg chg="add del">
        <pc:chgData name="Rubix Stars" userId="b9854b8040c94f5b" providerId="LiveId" clId="{6C90AD3A-0268-4A1F-90A7-355541603CA7}" dt="2025-12-18T15:28:44.557" v="2340" actId="47"/>
        <pc:sldMkLst>
          <pc:docMk/>
          <pc:sldMk cId="1675112408" sldId="262"/>
        </pc:sldMkLst>
      </pc:sldChg>
      <pc:sldChg chg="add del">
        <pc:chgData name="Rubix Stars" userId="b9854b8040c94f5b" providerId="LiveId" clId="{6C90AD3A-0268-4A1F-90A7-355541603CA7}" dt="2025-12-18T14:34:47.076" v="1773" actId="47"/>
        <pc:sldMkLst>
          <pc:docMk/>
          <pc:sldMk cId="2390540468" sldId="262"/>
        </pc:sldMkLst>
      </pc:sldChg>
      <pc:sldChg chg="add del">
        <pc:chgData name="Rubix Stars" userId="b9854b8040c94f5b" providerId="LiveId" clId="{6C90AD3A-0268-4A1F-90A7-355541603CA7}" dt="2025-12-18T14:34:47.460" v="1774" actId="47"/>
        <pc:sldMkLst>
          <pc:docMk/>
          <pc:sldMk cId="805697004" sldId="263"/>
        </pc:sldMkLst>
      </pc:sldChg>
      <pc:sldChg chg="addSp delSp modSp add mod ord setBg">
        <pc:chgData name="Rubix Stars" userId="b9854b8040c94f5b" providerId="LiveId" clId="{6C90AD3A-0268-4A1F-90A7-355541603CA7}" dt="2025-12-18T16:06:25.853" v="2804" actId="22"/>
        <pc:sldMkLst>
          <pc:docMk/>
          <pc:sldMk cId="1080145441" sldId="263"/>
        </pc:sldMkLst>
        <pc:spChg chg="add mod">
          <ac:chgData name="Rubix Stars" userId="b9854b8040c94f5b" providerId="LiveId" clId="{6C90AD3A-0268-4A1F-90A7-355541603CA7}" dt="2025-12-18T15:15:38.810" v="2202" actId="1076"/>
          <ac:spMkLst>
            <pc:docMk/>
            <pc:sldMk cId="1080145441" sldId="263"/>
            <ac:spMk id="2" creationId="{01129654-E9BA-9D7F-1EA4-4BDD370E7651}"/>
          </ac:spMkLst>
        </pc:spChg>
        <pc:spChg chg="mod">
          <ac:chgData name="Rubix Stars" userId="b9854b8040c94f5b" providerId="LiveId" clId="{6C90AD3A-0268-4A1F-90A7-355541603CA7}" dt="2025-12-18T15:37:20.057" v="2464" actId="208"/>
          <ac:spMkLst>
            <pc:docMk/>
            <pc:sldMk cId="1080145441" sldId="263"/>
            <ac:spMk id="4" creationId="{D6D6644C-8777-E94E-F055-1B1A80ED1ACA}"/>
          </ac:spMkLst>
        </pc:spChg>
        <pc:spChg chg="mod">
          <ac:chgData name="Rubix Stars" userId="b9854b8040c94f5b" providerId="LiveId" clId="{6C90AD3A-0268-4A1F-90A7-355541603CA7}" dt="2025-12-18T15:37:20.393" v="2465" actId="207"/>
          <ac:spMkLst>
            <pc:docMk/>
            <pc:sldMk cId="1080145441" sldId="263"/>
            <ac:spMk id="6" creationId="{369DDB9E-66C7-0FBC-ACD7-C3B8FB28D878}"/>
          </ac:spMkLst>
        </pc:spChg>
        <pc:spChg chg="mod">
          <ac:chgData name="Rubix Stars" userId="b9854b8040c94f5b" providerId="LiveId" clId="{6C90AD3A-0268-4A1F-90A7-355541603CA7}" dt="2025-12-18T14:59:56.609" v="1994" actId="1076"/>
          <ac:spMkLst>
            <pc:docMk/>
            <pc:sldMk cId="1080145441" sldId="263"/>
            <ac:spMk id="7" creationId="{C3DE53AC-1F9A-0440-F86A-3741315F1A8C}"/>
          </ac:spMkLst>
        </pc:spChg>
        <pc:spChg chg="mod">
          <ac:chgData name="Rubix Stars" userId="b9854b8040c94f5b" providerId="LiveId" clId="{6C90AD3A-0268-4A1F-90A7-355541603CA7}" dt="2025-12-18T15:21:32.939" v="2249" actId="20577"/>
          <ac:spMkLst>
            <pc:docMk/>
            <pc:sldMk cId="1080145441" sldId="263"/>
            <ac:spMk id="9" creationId="{E4A5EF96-9F55-2A9E-DC9C-9ECA6AEACDC2}"/>
          </ac:spMkLst>
        </pc:spChg>
        <pc:picChg chg="del">
          <ac:chgData name="Rubix Stars" userId="b9854b8040c94f5b" providerId="LiveId" clId="{6C90AD3A-0268-4A1F-90A7-355541603CA7}" dt="2025-12-18T14:54:47.131" v="1924" actId="478"/>
          <ac:picMkLst>
            <pc:docMk/>
            <pc:sldMk cId="1080145441" sldId="263"/>
            <ac:picMk id="5" creationId="{6CD11D0C-C165-D728-D6AA-7A6B925BCD55}"/>
          </ac:picMkLst>
        </pc:picChg>
        <pc:picChg chg="add">
          <ac:chgData name="Rubix Stars" userId="b9854b8040c94f5b" providerId="LiveId" clId="{6C90AD3A-0268-4A1F-90A7-355541603CA7}" dt="2025-12-18T16:06:25.853" v="2804" actId="22"/>
          <ac:picMkLst>
            <pc:docMk/>
            <pc:sldMk cId="1080145441" sldId="263"/>
            <ac:picMk id="8" creationId="{F495192D-03C4-AE88-FA65-7F5EC831A69D}"/>
          </ac:picMkLst>
        </pc:picChg>
        <pc:picChg chg="mod">
          <ac:chgData name="Rubix Stars" userId="b9854b8040c94f5b" providerId="LiveId" clId="{6C90AD3A-0268-4A1F-90A7-355541603CA7}" dt="2025-12-18T15:11:25.562" v="2109" actId="1076"/>
          <ac:picMkLst>
            <pc:docMk/>
            <pc:sldMk cId="1080145441" sldId="263"/>
            <ac:picMk id="2050" creationId="{A4EE7C64-2BE9-957A-948B-176CFC267EAE}"/>
          </ac:picMkLst>
        </pc:picChg>
        <pc:picChg chg="add mod">
          <ac:chgData name="Rubix Stars" userId="b9854b8040c94f5b" providerId="LiveId" clId="{6C90AD3A-0268-4A1F-90A7-355541603CA7}" dt="2025-12-18T15:15:35.698" v="2201" actId="1076"/>
          <ac:picMkLst>
            <pc:docMk/>
            <pc:sldMk cId="1080145441" sldId="263"/>
            <ac:picMk id="2052" creationId="{D41C5AE9-C69A-FD8F-6338-8C8E40DC9048}"/>
          </ac:picMkLst>
        </pc:picChg>
        <pc:picChg chg="add mod">
          <ac:chgData name="Rubix Stars" userId="b9854b8040c94f5b" providerId="LiveId" clId="{6C90AD3A-0268-4A1F-90A7-355541603CA7}" dt="2025-12-18T15:11:25.562" v="2109" actId="1076"/>
          <ac:picMkLst>
            <pc:docMk/>
            <pc:sldMk cId="1080145441" sldId="263"/>
            <ac:picMk id="4098" creationId="{C1AF51B2-5875-31F9-EA29-3F034D6434AF}"/>
          </ac:picMkLst>
        </pc:picChg>
      </pc:sldChg>
      <pc:sldChg chg="add del">
        <pc:chgData name="Rubix Stars" userId="b9854b8040c94f5b" providerId="LiveId" clId="{6C90AD3A-0268-4A1F-90A7-355541603CA7}" dt="2025-12-18T14:34:47.805" v="1775" actId="47"/>
        <pc:sldMkLst>
          <pc:docMk/>
          <pc:sldMk cId="1966429695" sldId="264"/>
        </pc:sldMkLst>
      </pc:sldChg>
      <pc:sldChg chg="addSp delSp modSp add mod ord setBg">
        <pc:chgData name="Rubix Stars" userId="b9854b8040c94f5b" providerId="LiveId" clId="{6C90AD3A-0268-4A1F-90A7-355541603CA7}" dt="2025-12-18T16:06:32.637" v="2805" actId="22"/>
        <pc:sldMkLst>
          <pc:docMk/>
          <pc:sldMk cId="2672321829" sldId="264"/>
        </pc:sldMkLst>
        <pc:spChg chg="mod">
          <ac:chgData name="Rubix Stars" userId="b9854b8040c94f5b" providerId="LiveId" clId="{6C90AD3A-0268-4A1F-90A7-355541603CA7}" dt="2025-12-18T15:37:18.801" v="2461" actId="208"/>
          <ac:spMkLst>
            <pc:docMk/>
            <pc:sldMk cId="2672321829" sldId="264"/>
            <ac:spMk id="4" creationId="{8AB8DAEE-919E-3AE6-7B98-FC5C3DCB198D}"/>
          </ac:spMkLst>
        </pc:spChg>
        <pc:spChg chg="mod">
          <ac:chgData name="Rubix Stars" userId="b9854b8040c94f5b" providerId="LiveId" clId="{6C90AD3A-0268-4A1F-90A7-355541603CA7}" dt="2025-12-18T15:37:18.569" v="2460" actId="207"/>
          <ac:spMkLst>
            <pc:docMk/>
            <pc:sldMk cId="2672321829" sldId="264"/>
            <ac:spMk id="6" creationId="{CB101A0F-FEBF-E654-D5F1-3BD13FA373CB}"/>
          </ac:spMkLst>
        </pc:spChg>
        <pc:spChg chg="mod">
          <ac:chgData name="Rubix Stars" userId="b9854b8040c94f5b" providerId="LiveId" clId="{6C90AD3A-0268-4A1F-90A7-355541603CA7}" dt="2025-12-18T15:20:14.651" v="2233" actId="1076"/>
          <ac:spMkLst>
            <pc:docMk/>
            <pc:sldMk cId="2672321829" sldId="264"/>
            <ac:spMk id="7" creationId="{9BD2AA72-D446-A718-896C-30DACBA66089}"/>
          </ac:spMkLst>
        </pc:spChg>
        <pc:spChg chg="add mod">
          <ac:chgData name="Rubix Stars" userId="b9854b8040c94f5b" providerId="LiveId" clId="{6C90AD3A-0268-4A1F-90A7-355541603CA7}" dt="2025-12-18T15:19:02.666" v="2222" actId="14100"/>
          <ac:spMkLst>
            <pc:docMk/>
            <pc:sldMk cId="2672321829" sldId="264"/>
            <ac:spMk id="8" creationId="{5B7CFBDA-2756-7B1F-5905-270498A7B8DC}"/>
          </ac:spMkLst>
        </pc:spChg>
        <pc:spChg chg="del">
          <ac:chgData name="Rubix Stars" userId="b9854b8040c94f5b" providerId="LiveId" clId="{6C90AD3A-0268-4A1F-90A7-355541603CA7}" dt="2025-12-18T14:56:03.647" v="1927" actId="478"/>
          <ac:spMkLst>
            <pc:docMk/>
            <pc:sldMk cId="2672321829" sldId="264"/>
            <ac:spMk id="9" creationId="{B6061BDE-5716-F85E-BED7-D9BB10AD1AD0}"/>
          </ac:spMkLst>
        </pc:spChg>
        <pc:picChg chg="add mod modCrop">
          <ac:chgData name="Rubix Stars" userId="b9854b8040c94f5b" providerId="LiveId" clId="{6C90AD3A-0268-4A1F-90A7-355541603CA7}" dt="2025-12-18T15:19:11.169" v="2225" actId="1076"/>
          <ac:picMkLst>
            <pc:docMk/>
            <pc:sldMk cId="2672321829" sldId="264"/>
            <ac:picMk id="3" creationId="{CBC921F4-DB3D-C8FA-30E4-74EF17E351F1}"/>
          </ac:picMkLst>
        </pc:picChg>
        <pc:picChg chg="mod ord">
          <ac:chgData name="Rubix Stars" userId="b9854b8040c94f5b" providerId="LiveId" clId="{6C90AD3A-0268-4A1F-90A7-355541603CA7}" dt="2025-12-18T15:18:31.124" v="2218" actId="14100"/>
          <ac:picMkLst>
            <pc:docMk/>
            <pc:sldMk cId="2672321829" sldId="264"/>
            <ac:picMk id="5" creationId="{DE8E309B-3814-92DB-FC29-261910FA13D4}"/>
          </ac:picMkLst>
        </pc:picChg>
        <pc:picChg chg="add">
          <ac:chgData name="Rubix Stars" userId="b9854b8040c94f5b" providerId="LiveId" clId="{6C90AD3A-0268-4A1F-90A7-355541603CA7}" dt="2025-12-18T16:06:32.637" v="2805" actId="22"/>
          <ac:picMkLst>
            <pc:docMk/>
            <pc:sldMk cId="2672321829" sldId="264"/>
            <ac:picMk id="11" creationId="{74B57E49-0921-4FCA-9721-49C877B8A8C3}"/>
          </ac:picMkLst>
        </pc:picChg>
        <pc:picChg chg="del">
          <ac:chgData name="Rubix Stars" userId="b9854b8040c94f5b" providerId="LiveId" clId="{6C90AD3A-0268-4A1F-90A7-355541603CA7}" dt="2025-12-18T14:54:49.194" v="1925" actId="478"/>
          <ac:picMkLst>
            <pc:docMk/>
            <pc:sldMk cId="2672321829" sldId="264"/>
            <ac:picMk id="2050" creationId="{98F92C97-A83D-2FCC-713F-03B9E28ABD5B}"/>
          </ac:picMkLst>
        </pc:picChg>
      </pc:sldChg>
      <pc:sldChg chg="addSp delSp modSp add mod setBg">
        <pc:chgData name="Rubix Stars" userId="b9854b8040c94f5b" providerId="LiveId" clId="{6C90AD3A-0268-4A1F-90A7-355541603CA7}" dt="2025-12-18T16:05:34.791" v="2796" actId="22"/>
        <pc:sldMkLst>
          <pc:docMk/>
          <pc:sldMk cId="1315775716" sldId="265"/>
        </pc:sldMkLst>
        <pc:spChg chg="mod">
          <ac:chgData name="Rubix Stars" userId="b9854b8040c94f5b" providerId="LiveId" clId="{6C90AD3A-0268-4A1F-90A7-355541603CA7}" dt="2025-12-18T15:50:09.930" v="2601" actId="208"/>
          <ac:spMkLst>
            <pc:docMk/>
            <pc:sldMk cId="1315775716" sldId="265"/>
            <ac:spMk id="4" creationId="{9D1F4991-6EA7-64DF-97DD-C816FA1025D2}"/>
          </ac:spMkLst>
        </pc:spChg>
        <pc:spChg chg="mod">
          <ac:chgData name="Rubix Stars" userId="b9854b8040c94f5b" providerId="LiveId" clId="{6C90AD3A-0268-4A1F-90A7-355541603CA7}" dt="2025-12-18T15:50:06.104" v="2598" actId="207"/>
          <ac:spMkLst>
            <pc:docMk/>
            <pc:sldMk cId="1315775716" sldId="265"/>
            <ac:spMk id="6" creationId="{DCF422EC-20A1-E6D4-0671-B73B7C19A284}"/>
          </ac:spMkLst>
        </pc:spChg>
        <pc:spChg chg="mod">
          <ac:chgData name="Rubix Stars" userId="b9854b8040c94f5b" providerId="LiveId" clId="{6C90AD3A-0268-4A1F-90A7-355541603CA7}" dt="2025-12-18T15:34:55.709" v="2433" actId="1076"/>
          <ac:spMkLst>
            <pc:docMk/>
            <pc:sldMk cId="1315775716" sldId="265"/>
            <ac:spMk id="7" creationId="{2D8F8EF7-F066-75D8-F846-DF4FB98F5886}"/>
          </ac:spMkLst>
        </pc:spChg>
        <pc:spChg chg="mod">
          <ac:chgData name="Rubix Stars" userId="b9854b8040c94f5b" providerId="LiveId" clId="{6C90AD3A-0268-4A1F-90A7-355541603CA7}" dt="2025-12-18T15:34:50.745" v="2432" actId="20577"/>
          <ac:spMkLst>
            <pc:docMk/>
            <pc:sldMk cId="1315775716" sldId="265"/>
            <ac:spMk id="9" creationId="{EB6ED14D-FF70-FE07-2E96-F9890707591E}"/>
          </ac:spMkLst>
        </pc:spChg>
        <pc:picChg chg="add del mod">
          <ac:chgData name="Rubix Stars" userId="b9854b8040c94f5b" providerId="LiveId" clId="{6C90AD3A-0268-4A1F-90A7-355541603CA7}" dt="2025-12-18T15:29:27.313" v="2351" actId="21"/>
          <ac:picMkLst>
            <pc:docMk/>
            <pc:sldMk cId="1315775716" sldId="265"/>
            <ac:picMk id="3" creationId="{D82ED0EA-52EA-E558-69DF-4CB672AE2DC4}"/>
          </ac:picMkLst>
        </pc:picChg>
        <pc:picChg chg="del">
          <ac:chgData name="Rubix Stars" userId="b9854b8040c94f5b" providerId="LiveId" clId="{6C90AD3A-0268-4A1F-90A7-355541603CA7}" dt="2025-12-18T15:29:22.517" v="2349" actId="478"/>
          <ac:picMkLst>
            <pc:docMk/>
            <pc:sldMk cId="1315775716" sldId="265"/>
            <ac:picMk id="5" creationId="{C1BDB7A9-0FF3-93A7-F616-2416088B7732}"/>
          </ac:picMkLst>
        </pc:picChg>
        <pc:picChg chg="add mod">
          <ac:chgData name="Rubix Stars" userId="b9854b8040c94f5b" providerId="LiveId" clId="{6C90AD3A-0268-4A1F-90A7-355541603CA7}" dt="2025-12-18T15:35:05.239" v="2436" actId="1076"/>
          <ac:picMkLst>
            <pc:docMk/>
            <pc:sldMk cId="1315775716" sldId="265"/>
            <ac:picMk id="10" creationId="{C791BB59-DACD-14EE-63A5-41459D3F1802}"/>
          </ac:picMkLst>
        </pc:picChg>
        <pc:picChg chg="add">
          <ac:chgData name="Rubix Stars" userId="b9854b8040c94f5b" providerId="LiveId" clId="{6C90AD3A-0268-4A1F-90A7-355541603CA7}" dt="2025-12-18T16:05:34.791" v="2796" actId="22"/>
          <ac:picMkLst>
            <pc:docMk/>
            <pc:sldMk cId="1315775716" sldId="265"/>
            <ac:picMk id="12" creationId="{88FFBDC4-09D0-DB4E-6267-5133AEB76CCC}"/>
          </ac:picMkLst>
        </pc:picChg>
      </pc:sldChg>
      <pc:sldChg chg="add del">
        <pc:chgData name="Rubix Stars" userId="b9854b8040c94f5b" providerId="LiveId" clId="{6C90AD3A-0268-4A1F-90A7-355541603CA7}" dt="2025-12-18T14:34:48.140" v="1776" actId="47"/>
        <pc:sldMkLst>
          <pc:docMk/>
          <pc:sldMk cId="1870761115" sldId="265"/>
        </pc:sldMkLst>
      </pc:sldChg>
      <pc:sldChg chg="add del">
        <pc:chgData name="Rubix Stars" userId="b9854b8040c94f5b" providerId="LiveId" clId="{6C90AD3A-0268-4A1F-90A7-355541603CA7}" dt="2025-12-18T14:34:48.949" v="1777" actId="47"/>
        <pc:sldMkLst>
          <pc:docMk/>
          <pc:sldMk cId="2758503043" sldId="266"/>
        </pc:sldMkLst>
      </pc:sldChg>
      <pc:sldChg chg="addSp modSp add mod setBg">
        <pc:chgData name="Rubix Stars" userId="b9854b8040c94f5b" providerId="LiveId" clId="{6C90AD3A-0268-4A1F-90A7-355541603CA7}" dt="2025-12-18T16:05:41.967" v="2797" actId="22"/>
        <pc:sldMkLst>
          <pc:docMk/>
          <pc:sldMk cId="4122166454" sldId="266"/>
        </pc:sldMkLst>
        <pc:spChg chg="mod">
          <ac:chgData name="Rubix Stars" userId="b9854b8040c94f5b" providerId="LiveId" clId="{6C90AD3A-0268-4A1F-90A7-355541603CA7}" dt="2025-12-18T15:49:42.201" v="2593" actId="208"/>
          <ac:spMkLst>
            <pc:docMk/>
            <pc:sldMk cId="4122166454" sldId="266"/>
            <ac:spMk id="4" creationId="{85D8D91C-5C1C-1A1C-7A7A-E8833B99B68A}"/>
          </ac:spMkLst>
        </pc:spChg>
        <pc:spChg chg="mod">
          <ac:chgData name="Rubix Stars" userId="b9854b8040c94f5b" providerId="LiveId" clId="{6C90AD3A-0268-4A1F-90A7-355541603CA7}" dt="2025-12-18T15:49:38.974" v="2592" actId="207"/>
          <ac:spMkLst>
            <pc:docMk/>
            <pc:sldMk cId="4122166454" sldId="266"/>
            <ac:spMk id="6" creationId="{34EDDBF1-1993-8178-6FAE-9463212A3CA5}"/>
          </ac:spMkLst>
        </pc:spChg>
        <pc:spChg chg="mod">
          <ac:chgData name="Rubix Stars" userId="b9854b8040c94f5b" providerId="LiveId" clId="{6C90AD3A-0268-4A1F-90A7-355541603CA7}" dt="2025-12-18T15:34:28.499" v="2428" actId="1076"/>
          <ac:spMkLst>
            <pc:docMk/>
            <pc:sldMk cId="4122166454" sldId="266"/>
            <ac:spMk id="9" creationId="{A94AC83A-A4B5-21DF-0027-1D5018C59B0A}"/>
          </ac:spMkLst>
        </pc:spChg>
        <pc:picChg chg="add mod">
          <ac:chgData name="Rubix Stars" userId="b9854b8040c94f5b" providerId="LiveId" clId="{6C90AD3A-0268-4A1F-90A7-355541603CA7}" dt="2025-12-18T15:34:34.807" v="2430" actId="1076"/>
          <ac:picMkLst>
            <pc:docMk/>
            <pc:sldMk cId="4122166454" sldId="266"/>
            <ac:picMk id="3" creationId="{32BBE2AA-08C9-BD93-71C8-A469680CC2D3}"/>
          </ac:picMkLst>
        </pc:picChg>
        <pc:picChg chg="add">
          <ac:chgData name="Rubix Stars" userId="b9854b8040c94f5b" providerId="LiveId" clId="{6C90AD3A-0268-4A1F-90A7-355541603CA7}" dt="2025-12-18T16:05:41.967" v="2797" actId="22"/>
          <ac:picMkLst>
            <pc:docMk/>
            <pc:sldMk cId="4122166454" sldId="266"/>
            <ac:picMk id="8" creationId="{10212E8E-884F-9E2C-7B23-A94AAD0E6265}"/>
          </ac:picMkLst>
        </pc:picChg>
      </pc:sldChg>
      <pc:sldChg chg="addSp delSp modSp add mod setBg">
        <pc:chgData name="Rubix Stars" userId="b9854b8040c94f5b" providerId="LiveId" clId="{6C90AD3A-0268-4A1F-90A7-355541603CA7}" dt="2025-12-18T16:05:55.126" v="2799" actId="22"/>
        <pc:sldMkLst>
          <pc:docMk/>
          <pc:sldMk cId="1794966341" sldId="267"/>
        </pc:sldMkLst>
        <pc:spChg chg="mod">
          <ac:chgData name="Rubix Stars" userId="b9854b8040c94f5b" providerId="LiveId" clId="{6C90AD3A-0268-4A1F-90A7-355541603CA7}" dt="2025-12-18T15:42:53.103" v="2518" actId="208"/>
          <ac:spMkLst>
            <pc:docMk/>
            <pc:sldMk cId="1794966341" sldId="267"/>
            <ac:spMk id="4" creationId="{DC8B5AC0-0B2D-D6BE-9F10-8B0EF58AE3A2}"/>
          </ac:spMkLst>
        </pc:spChg>
        <pc:spChg chg="mod">
          <ac:chgData name="Rubix Stars" userId="b9854b8040c94f5b" providerId="LiveId" clId="{6C90AD3A-0268-4A1F-90A7-355541603CA7}" dt="2025-12-18T15:42:48.930" v="2517" actId="207"/>
          <ac:spMkLst>
            <pc:docMk/>
            <pc:sldMk cId="1794966341" sldId="267"/>
            <ac:spMk id="6" creationId="{2850998F-0F64-8A5D-3BAA-B23DACEA78C0}"/>
          </ac:spMkLst>
        </pc:spChg>
        <pc:spChg chg="mod">
          <ac:chgData name="Rubix Stars" userId="b9854b8040c94f5b" providerId="LiveId" clId="{6C90AD3A-0268-4A1F-90A7-355541603CA7}" dt="2025-12-18T15:47:43.501" v="2576" actId="20577"/>
          <ac:spMkLst>
            <pc:docMk/>
            <pc:sldMk cId="1794966341" sldId="267"/>
            <ac:spMk id="7" creationId="{77F695BC-E1F4-9B07-35DA-411026033A6A}"/>
          </ac:spMkLst>
        </pc:spChg>
        <pc:spChg chg="mod">
          <ac:chgData name="Rubix Stars" userId="b9854b8040c94f5b" providerId="LiveId" clId="{6C90AD3A-0268-4A1F-90A7-355541603CA7}" dt="2025-12-18T15:46:53.240" v="2573" actId="20577"/>
          <ac:spMkLst>
            <pc:docMk/>
            <pc:sldMk cId="1794966341" sldId="267"/>
            <ac:spMk id="9" creationId="{797A6494-D584-27C6-7F42-2D0585285C0C}"/>
          </ac:spMkLst>
        </pc:spChg>
        <pc:picChg chg="del">
          <ac:chgData name="Rubix Stars" userId="b9854b8040c94f5b" providerId="LiveId" clId="{6C90AD3A-0268-4A1F-90A7-355541603CA7}" dt="2025-12-18T15:40:39.471" v="2505" actId="478"/>
          <ac:picMkLst>
            <pc:docMk/>
            <pc:sldMk cId="1794966341" sldId="267"/>
            <ac:picMk id="3" creationId="{AC596326-4D38-A144-6579-5139E51292AB}"/>
          </ac:picMkLst>
        </pc:picChg>
        <pc:picChg chg="add mod modCrop">
          <ac:chgData name="Rubix Stars" userId="b9854b8040c94f5b" providerId="LiveId" clId="{6C90AD3A-0268-4A1F-90A7-355541603CA7}" dt="2025-12-18T15:43:43.950" v="2535" actId="1076"/>
          <ac:picMkLst>
            <pc:docMk/>
            <pc:sldMk cId="1794966341" sldId="267"/>
            <ac:picMk id="5" creationId="{428E571F-FFAC-FDB0-5119-EB0B2A116896}"/>
          </ac:picMkLst>
        </pc:picChg>
        <pc:picChg chg="del">
          <ac:chgData name="Rubix Stars" userId="b9854b8040c94f5b" providerId="LiveId" clId="{6C90AD3A-0268-4A1F-90A7-355541603CA7}" dt="2025-12-18T15:40:40.264" v="2506" actId="478"/>
          <ac:picMkLst>
            <pc:docMk/>
            <pc:sldMk cId="1794966341" sldId="267"/>
            <ac:picMk id="8" creationId="{946C7218-955B-3548-54EA-D4193455441E}"/>
          </ac:picMkLst>
        </pc:picChg>
        <pc:picChg chg="add mod modCrop">
          <ac:chgData name="Rubix Stars" userId="b9854b8040c94f5b" providerId="LiveId" clId="{6C90AD3A-0268-4A1F-90A7-355541603CA7}" dt="2025-12-18T15:43:43.950" v="2535" actId="1076"/>
          <ac:picMkLst>
            <pc:docMk/>
            <pc:sldMk cId="1794966341" sldId="267"/>
            <ac:picMk id="11" creationId="{3EC6A1CD-F039-19D8-D1A1-257C4CA17B22}"/>
          </ac:picMkLst>
        </pc:picChg>
        <pc:picChg chg="add">
          <ac:chgData name="Rubix Stars" userId="b9854b8040c94f5b" providerId="LiveId" clId="{6C90AD3A-0268-4A1F-90A7-355541603CA7}" dt="2025-12-18T16:05:55.126" v="2799" actId="22"/>
          <ac:picMkLst>
            <pc:docMk/>
            <pc:sldMk cId="1794966341" sldId="267"/>
            <ac:picMk id="13" creationId="{9FF8148C-722D-BE1A-39AC-9A5F125EA71A}"/>
          </ac:picMkLst>
        </pc:picChg>
      </pc:sldChg>
      <pc:sldChg chg="addSp delSp modSp add mod ord setBg">
        <pc:chgData name="Rubix Stars" userId="b9854b8040c94f5b" providerId="LiveId" clId="{6C90AD3A-0268-4A1F-90A7-355541603CA7}" dt="2025-12-18T16:06:07.093" v="2801" actId="22"/>
        <pc:sldMkLst>
          <pc:docMk/>
          <pc:sldMk cId="598989215" sldId="268"/>
        </pc:sldMkLst>
        <pc:spChg chg="mod">
          <ac:chgData name="Rubix Stars" userId="b9854b8040c94f5b" providerId="LiveId" clId="{6C90AD3A-0268-4A1F-90A7-355541603CA7}" dt="2025-12-18T15:58:34.931" v="2753" actId="208"/>
          <ac:spMkLst>
            <pc:docMk/>
            <pc:sldMk cId="598989215" sldId="268"/>
            <ac:spMk id="4" creationId="{7752EA38-E219-C9B9-A909-151562164D3D}"/>
          </ac:spMkLst>
        </pc:spChg>
        <pc:spChg chg="mod">
          <ac:chgData name="Rubix Stars" userId="b9854b8040c94f5b" providerId="LiveId" clId="{6C90AD3A-0268-4A1F-90A7-355541603CA7}" dt="2025-12-18T15:58:32.054" v="2752" actId="207"/>
          <ac:spMkLst>
            <pc:docMk/>
            <pc:sldMk cId="598989215" sldId="268"/>
            <ac:spMk id="8" creationId="{B9CC5A8A-DF3E-7246-7C05-A019C1D9FBE4}"/>
          </ac:spMkLst>
        </pc:spChg>
        <pc:spChg chg="mod">
          <ac:chgData name="Rubix Stars" userId="b9854b8040c94f5b" providerId="LiveId" clId="{6C90AD3A-0268-4A1F-90A7-355541603CA7}" dt="2025-12-18T15:52:42.060" v="2641" actId="14100"/>
          <ac:spMkLst>
            <pc:docMk/>
            <pc:sldMk cId="598989215" sldId="268"/>
            <ac:spMk id="9" creationId="{2DB176D5-E3A4-6ED4-E2FC-3C4AF25334CA}"/>
          </ac:spMkLst>
        </pc:spChg>
        <pc:spChg chg="mod">
          <ac:chgData name="Rubix Stars" userId="b9854b8040c94f5b" providerId="LiveId" clId="{6C90AD3A-0268-4A1F-90A7-355541603CA7}" dt="2025-12-18T15:54:57.297" v="2692" actId="20577"/>
          <ac:spMkLst>
            <pc:docMk/>
            <pc:sldMk cId="598989215" sldId="268"/>
            <ac:spMk id="11" creationId="{D1A2B4F8-F7FE-725E-6C73-5AA31B5D9EC0}"/>
          </ac:spMkLst>
        </pc:spChg>
        <pc:picChg chg="add del mod">
          <ac:chgData name="Rubix Stars" userId="b9854b8040c94f5b" providerId="LiveId" clId="{6C90AD3A-0268-4A1F-90A7-355541603CA7}" dt="2025-12-18T15:54:50.778" v="2687" actId="478"/>
          <ac:picMkLst>
            <pc:docMk/>
            <pc:sldMk cId="598989215" sldId="268"/>
            <ac:picMk id="3" creationId="{F409FF08-FEEF-3773-E515-26A4D0F099BE}"/>
          </ac:picMkLst>
        </pc:picChg>
        <pc:picChg chg="del">
          <ac:chgData name="Rubix Stars" userId="b9854b8040c94f5b" providerId="LiveId" clId="{6C90AD3A-0268-4A1F-90A7-355541603CA7}" dt="2025-12-18T15:53:01.255" v="2647" actId="478"/>
          <ac:picMkLst>
            <pc:docMk/>
            <pc:sldMk cId="598989215" sldId="268"/>
            <ac:picMk id="5" creationId="{B8C81C31-FD44-4FC5-1251-967B9400BDE3}"/>
          </ac:picMkLst>
        </pc:picChg>
        <pc:picChg chg="add mod modCrop">
          <ac:chgData name="Rubix Stars" userId="b9854b8040c94f5b" providerId="LiveId" clId="{6C90AD3A-0268-4A1F-90A7-355541603CA7}" dt="2025-12-18T15:59:33.445" v="2771" actId="1076"/>
          <ac:picMkLst>
            <pc:docMk/>
            <pc:sldMk cId="598989215" sldId="268"/>
            <ac:picMk id="7" creationId="{A66C9609-353B-305F-5A88-D555BA38E10D}"/>
          </ac:picMkLst>
        </pc:picChg>
        <pc:picChg chg="add mod modCrop">
          <ac:chgData name="Rubix Stars" userId="b9854b8040c94f5b" providerId="LiveId" clId="{6C90AD3A-0268-4A1F-90A7-355541603CA7}" dt="2025-12-18T15:59:33.445" v="2771" actId="1076"/>
          <ac:picMkLst>
            <pc:docMk/>
            <pc:sldMk cId="598989215" sldId="268"/>
            <ac:picMk id="10" creationId="{F14B5549-6E85-90D2-F5E3-E9CC9DD74F8E}"/>
          </ac:picMkLst>
        </pc:picChg>
        <pc:picChg chg="add">
          <ac:chgData name="Rubix Stars" userId="b9854b8040c94f5b" providerId="LiveId" clId="{6C90AD3A-0268-4A1F-90A7-355541603CA7}" dt="2025-12-18T16:06:07.093" v="2801" actId="22"/>
          <ac:picMkLst>
            <pc:docMk/>
            <pc:sldMk cId="598989215" sldId="268"/>
            <ac:picMk id="13" creationId="{64A79A5A-81F7-EEA7-7B84-2F4C7CC94F08}"/>
          </ac:picMkLst>
        </pc:picChg>
        <pc:picChg chg="del">
          <ac:chgData name="Rubix Stars" userId="b9854b8040c94f5b" providerId="LiveId" clId="{6C90AD3A-0268-4A1F-90A7-355541603CA7}" dt="2025-12-18T15:53:01.726" v="2648" actId="478"/>
          <ac:picMkLst>
            <pc:docMk/>
            <pc:sldMk cId="598989215" sldId="268"/>
            <ac:picMk id="2050" creationId="{96F82194-DE14-A337-DC25-AA66DEE233A2}"/>
          </ac:picMkLst>
        </pc:picChg>
      </pc:sldChg>
      <pc:sldChg chg="addSp delSp modSp add mod setBg">
        <pc:chgData name="Rubix Stars" userId="b9854b8040c94f5b" providerId="LiveId" clId="{6C90AD3A-0268-4A1F-90A7-355541603CA7}" dt="2025-12-18T16:06:01.038" v="2800" actId="22"/>
        <pc:sldMkLst>
          <pc:docMk/>
          <pc:sldMk cId="928746845" sldId="269"/>
        </pc:sldMkLst>
        <pc:spChg chg="mod">
          <ac:chgData name="Rubix Stars" userId="b9854b8040c94f5b" providerId="LiveId" clId="{6C90AD3A-0268-4A1F-90A7-355541603CA7}" dt="2025-12-18T15:56:30.703" v="2721" actId="208"/>
          <ac:spMkLst>
            <pc:docMk/>
            <pc:sldMk cId="928746845" sldId="269"/>
            <ac:spMk id="4" creationId="{FF3C422C-A129-4D92-1F6A-5FB635E6683B}"/>
          </ac:spMkLst>
        </pc:spChg>
        <pc:spChg chg="mod">
          <ac:chgData name="Rubix Stars" userId="b9854b8040c94f5b" providerId="LiveId" clId="{6C90AD3A-0268-4A1F-90A7-355541603CA7}" dt="2025-12-18T15:56:26.165" v="2720" actId="207"/>
          <ac:spMkLst>
            <pc:docMk/>
            <pc:sldMk cId="928746845" sldId="269"/>
            <ac:spMk id="8" creationId="{AE463867-0206-E346-EF35-E2989A96BED6}"/>
          </ac:spMkLst>
        </pc:spChg>
        <pc:spChg chg="mod">
          <ac:chgData name="Rubix Stars" userId="b9854b8040c94f5b" providerId="LiveId" clId="{6C90AD3A-0268-4A1F-90A7-355541603CA7}" dt="2025-12-18T15:53:38.273" v="2665" actId="14100"/>
          <ac:spMkLst>
            <pc:docMk/>
            <pc:sldMk cId="928746845" sldId="269"/>
            <ac:spMk id="9" creationId="{4B6C39E5-8750-8F4C-1A74-1B7BB87095ED}"/>
          </ac:spMkLst>
        </pc:spChg>
        <pc:spChg chg="mod">
          <ac:chgData name="Rubix Stars" userId="b9854b8040c94f5b" providerId="LiveId" clId="{6C90AD3A-0268-4A1F-90A7-355541603CA7}" dt="2025-12-18T15:55:02.097" v="2697" actId="20577"/>
          <ac:spMkLst>
            <pc:docMk/>
            <pc:sldMk cId="928746845" sldId="269"/>
            <ac:spMk id="11" creationId="{000ABD92-9F36-060A-4594-D5BFC9039BAF}"/>
          </ac:spMkLst>
        </pc:spChg>
        <pc:picChg chg="add mod modCrop">
          <ac:chgData name="Rubix Stars" userId="b9854b8040c94f5b" providerId="LiveId" clId="{6C90AD3A-0268-4A1F-90A7-355541603CA7}" dt="2025-12-18T15:57:24.539" v="2739" actId="1076"/>
          <ac:picMkLst>
            <pc:docMk/>
            <pc:sldMk cId="928746845" sldId="269"/>
            <ac:picMk id="3" creationId="{284F9304-6B84-EBCD-C042-B83543E6A795}"/>
          </ac:picMkLst>
        </pc:picChg>
        <pc:picChg chg="del">
          <ac:chgData name="Rubix Stars" userId="b9854b8040c94f5b" providerId="LiveId" clId="{6C90AD3A-0268-4A1F-90A7-355541603CA7}" dt="2025-12-18T15:53:04.590" v="2650" actId="478"/>
          <ac:picMkLst>
            <pc:docMk/>
            <pc:sldMk cId="928746845" sldId="269"/>
            <ac:picMk id="5" creationId="{4648822B-8800-D049-EA23-687D4840374B}"/>
          </ac:picMkLst>
        </pc:picChg>
        <pc:picChg chg="add mod modCrop">
          <ac:chgData name="Rubix Stars" userId="b9854b8040c94f5b" providerId="LiveId" clId="{6C90AD3A-0268-4A1F-90A7-355541603CA7}" dt="2025-12-18T15:57:24.539" v="2739" actId="1076"/>
          <ac:picMkLst>
            <pc:docMk/>
            <pc:sldMk cId="928746845" sldId="269"/>
            <ac:picMk id="6" creationId="{942F1D76-C04C-744B-C426-62C83111DEFF}"/>
          </ac:picMkLst>
        </pc:picChg>
        <pc:picChg chg="add">
          <ac:chgData name="Rubix Stars" userId="b9854b8040c94f5b" providerId="LiveId" clId="{6C90AD3A-0268-4A1F-90A7-355541603CA7}" dt="2025-12-18T16:06:01.038" v="2800" actId="22"/>
          <ac:picMkLst>
            <pc:docMk/>
            <pc:sldMk cId="928746845" sldId="269"/>
            <ac:picMk id="10" creationId="{A78F4104-58BC-0A35-21A7-E4104400CB19}"/>
          </ac:picMkLst>
        </pc:picChg>
        <pc:picChg chg="del">
          <ac:chgData name="Rubix Stars" userId="b9854b8040c94f5b" providerId="LiveId" clId="{6C90AD3A-0268-4A1F-90A7-355541603CA7}" dt="2025-12-18T15:53:04.119" v="2649" actId="478"/>
          <ac:picMkLst>
            <pc:docMk/>
            <pc:sldMk cId="928746845" sldId="269"/>
            <ac:picMk id="2050" creationId="{0B27DBF9-B9AB-FB9E-6C22-812CB3C55EFB}"/>
          </ac:picMkLst>
        </pc:picChg>
      </pc:sldChg>
      <pc:sldChg chg="addSp delSp modSp add mod setBg">
        <pc:chgData name="Rubix Stars" userId="b9854b8040c94f5b" providerId="LiveId" clId="{6C90AD3A-0268-4A1F-90A7-355541603CA7}" dt="2025-12-18T16:06:13.253" v="2802" actId="22"/>
        <pc:sldMkLst>
          <pc:docMk/>
          <pc:sldMk cId="1039624794" sldId="270"/>
        </pc:sldMkLst>
        <pc:spChg chg="mod">
          <ac:chgData name="Rubix Stars" userId="b9854b8040c94f5b" providerId="LiveId" clId="{6C90AD3A-0268-4A1F-90A7-355541603CA7}" dt="2025-12-18T15:59:54.351" v="2773" actId="208"/>
          <ac:spMkLst>
            <pc:docMk/>
            <pc:sldMk cId="1039624794" sldId="270"/>
            <ac:spMk id="4" creationId="{91F687E0-8308-7AA9-CC15-71F25DD2BADE}"/>
          </ac:spMkLst>
        </pc:spChg>
        <pc:spChg chg="mod">
          <ac:chgData name="Rubix Stars" userId="b9854b8040c94f5b" providerId="LiveId" clId="{6C90AD3A-0268-4A1F-90A7-355541603CA7}" dt="2025-12-18T15:59:50.058" v="2772" actId="207"/>
          <ac:spMkLst>
            <pc:docMk/>
            <pc:sldMk cId="1039624794" sldId="270"/>
            <ac:spMk id="8" creationId="{3413D12B-0ED4-1835-674C-4EF8DB61C58C}"/>
          </ac:spMkLst>
        </pc:spChg>
        <pc:spChg chg="mod">
          <ac:chgData name="Rubix Stars" userId="b9854b8040c94f5b" providerId="LiveId" clId="{6C90AD3A-0268-4A1F-90A7-355541603CA7}" dt="2025-12-18T15:54:34.051" v="2684" actId="14100"/>
          <ac:spMkLst>
            <pc:docMk/>
            <pc:sldMk cId="1039624794" sldId="270"/>
            <ac:spMk id="9" creationId="{B6CC60D2-42E5-AEB8-1E35-DE6175B9F1DE}"/>
          </ac:spMkLst>
        </pc:spChg>
        <pc:spChg chg="mod">
          <ac:chgData name="Rubix Stars" userId="b9854b8040c94f5b" providerId="LiveId" clId="{6C90AD3A-0268-4A1F-90A7-355541603CA7}" dt="2025-12-18T15:54:28.437" v="2683" actId="1076"/>
          <ac:spMkLst>
            <pc:docMk/>
            <pc:sldMk cId="1039624794" sldId="270"/>
            <ac:spMk id="11" creationId="{5FDD791F-6692-8311-92F5-DB55D8BE4DDB}"/>
          </ac:spMkLst>
        </pc:spChg>
        <pc:picChg chg="add mod">
          <ac:chgData name="Rubix Stars" userId="b9854b8040c94f5b" providerId="LiveId" clId="{6C90AD3A-0268-4A1F-90A7-355541603CA7}" dt="2025-12-18T16:00:24.651" v="2782" actId="1076"/>
          <ac:picMkLst>
            <pc:docMk/>
            <pc:sldMk cId="1039624794" sldId="270"/>
            <ac:picMk id="3" creationId="{CFAA8487-95E8-6670-2FCF-25C71DDDC4C4}"/>
          </ac:picMkLst>
        </pc:picChg>
        <pc:picChg chg="del">
          <ac:chgData name="Rubix Stars" userId="b9854b8040c94f5b" providerId="LiveId" clId="{6C90AD3A-0268-4A1F-90A7-355541603CA7}" dt="2025-12-18T15:53:05.863" v="2652" actId="478"/>
          <ac:picMkLst>
            <pc:docMk/>
            <pc:sldMk cId="1039624794" sldId="270"/>
            <ac:picMk id="5" creationId="{04A90CE2-5A6A-FC35-3B46-2BA727D19E82}"/>
          </ac:picMkLst>
        </pc:picChg>
        <pc:picChg chg="add">
          <ac:chgData name="Rubix Stars" userId="b9854b8040c94f5b" providerId="LiveId" clId="{6C90AD3A-0268-4A1F-90A7-355541603CA7}" dt="2025-12-18T16:06:13.253" v="2802" actId="22"/>
          <ac:picMkLst>
            <pc:docMk/>
            <pc:sldMk cId="1039624794" sldId="270"/>
            <ac:picMk id="7" creationId="{336C4730-CE77-AC7D-B010-F175473B8649}"/>
          </ac:picMkLst>
        </pc:picChg>
        <pc:picChg chg="del">
          <ac:chgData name="Rubix Stars" userId="b9854b8040c94f5b" providerId="LiveId" clId="{6C90AD3A-0268-4A1F-90A7-355541603CA7}" dt="2025-12-18T15:53:05.591" v="2651" actId="478"/>
          <ac:picMkLst>
            <pc:docMk/>
            <pc:sldMk cId="1039624794" sldId="270"/>
            <ac:picMk id="2050" creationId="{1D1097FA-6CCD-877F-8523-FC5299EFA964}"/>
          </ac:picMkLst>
        </pc:picChg>
      </pc:sldChg>
      <pc:sldChg chg="addSp delSp modSp add mod setBg">
        <pc:chgData name="Rubix Stars" userId="b9854b8040c94f5b" providerId="LiveId" clId="{6C90AD3A-0268-4A1F-90A7-355541603CA7}" dt="2025-12-18T17:49:02.762" v="4010" actId="1036"/>
        <pc:sldMkLst>
          <pc:docMk/>
          <pc:sldMk cId="3892193769" sldId="271"/>
        </pc:sldMkLst>
        <pc:spChg chg="mod">
          <ac:chgData name="Rubix Stars" userId="b9854b8040c94f5b" providerId="LiveId" clId="{6C90AD3A-0268-4A1F-90A7-355541603CA7}" dt="2025-12-18T16:18:57.850" v="2972" actId="208"/>
          <ac:spMkLst>
            <pc:docMk/>
            <pc:sldMk cId="3892193769" sldId="271"/>
            <ac:spMk id="4" creationId="{3140D9AD-96DA-9453-8E47-D5A918DBFEB6}"/>
          </ac:spMkLst>
        </pc:spChg>
        <pc:spChg chg="mod">
          <ac:chgData name="Rubix Stars" userId="b9854b8040c94f5b" providerId="LiveId" clId="{6C90AD3A-0268-4A1F-90A7-355541603CA7}" dt="2025-12-18T16:17:48.002" v="2953" actId="207"/>
          <ac:spMkLst>
            <pc:docMk/>
            <pc:sldMk cId="3892193769" sldId="271"/>
            <ac:spMk id="6" creationId="{D88AA7B3-AC85-8AC1-FC37-B5A70F0ED216}"/>
          </ac:spMkLst>
        </pc:spChg>
        <pc:spChg chg="mod">
          <ac:chgData name="Rubix Stars" userId="b9854b8040c94f5b" providerId="LiveId" clId="{6C90AD3A-0268-4A1F-90A7-355541603CA7}" dt="2025-12-18T16:24:38.901" v="3066" actId="1076"/>
          <ac:spMkLst>
            <pc:docMk/>
            <pc:sldMk cId="3892193769" sldId="271"/>
            <ac:spMk id="7" creationId="{6E2E90EF-6BB4-7C6F-F185-AB8BB6CE8CD7}"/>
          </ac:spMkLst>
        </pc:spChg>
        <pc:spChg chg="mod">
          <ac:chgData name="Rubix Stars" userId="b9854b8040c94f5b" providerId="LiveId" clId="{6C90AD3A-0268-4A1F-90A7-355541603CA7}" dt="2025-12-18T16:12:31.813" v="2867" actId="115"/>
          <ac:spMkLst>
            <pc:docMk/>
            <pc:sldMk cId="3892193769" sldId="271"/>
            <ac:spMk id="9" creationId="{BA83E74A-9DC6-33B0-A709-39A713333F5E}"/>
          </ac:spMkLst>
        </pc:spChg>
        <pc:picChg chg="del">
          <ac:chgData name="Rubix Stars" userId="b9854b8040c94f5b" providerId="LiveId" clId="{6C90AD3A-0268-4A1F-90A7-355541603CA7}" dt="2025-12-18T16:01:47.903" v="2787" actId="478"/>
          <ac:picMkLst>
            <pc:docMk/>
            <pc:sldMk cId="3892193769" sldId="271"/>
            <ac:picMk id="3" creationId="{776CFE5C-0BFC-5173-28D0-56F41799293E}"/>
          </ac:picMkLst>
        </pc:picChg>
        <pc:picChg chg="add mod">
          <ac:chgData name="Rubix Stars" userId="b9854b8040c94f5b" providerId="LiveId" clId="{6C90AD3A-0268-4A1F-90A7-355541603CA7}" dt="2025-12-18T16:16:59.019" v="2939"/>
          <ac:picMkLst>
            <pc:docMk/>
            <pc:sldMk cId="3892193769" sldId="271"/>
            <ac:picMk id="5" creationId="{6F148452-3BB1-B426-69D2-2DB8F51E389C}"/>
          </ac:picMkLst>
        </pc:picChg>
        <pc:picChg chg="del">
          <ac:chgData name="Rubix Stars" userId="b9854b8040c94f5b" providerId="LiveId" clId="{6C90AD3A-0268-4A1F-90A7-355541603CA7}" dt="2025-12-18T16:01:46.527" v="2786" actId="478"/>
          <ac:picMkLst>
            <pc:docMk/>
            <pc:sldMk cId="3892193769" sldId="271"/>
            <ac:picMk id="8" creationId="{0B16E58D-A2A2-DEC8-A21E-35B4FB3B31C7}"/>
          </ac:picMkLst>
        </pc:picChg>
        <pc:picChg chg="add del mod modCrop">
          <ac:chgData name="Rubix Stars" userId="b9854b8040c94f5b" providerId="LiveId" clId="{6C90AD3A-0268-4A1F-90A7-355541603CA7}" dt="2025-12-18T16:19:00.809" v="2973" actId="478"/>
          <ac:picMkLst>
            <pc:docMk/>
            <pc:sldMk cId="3892193769" sldId="271"/>
            <ac:picMk id="11" creationId="{026A73C0-6280-8C01-1E5F-2AE923A99557}"/>
          </ac:picMkLst>
        </pc:picChg>
        <pc:picChg chg="add mod modCrop">
          <ac:chgData name="Rubix Stars" userId="b9854b8040c94f5b" providerId="LiveId" clId="{6C90AD3A-0268-4A1F-90A7-355541603CA7}" dt="2025-12-18T16:19:41.178" v="2980" actId="732"/>
          <ac:picMkLst>
            <pc:docMk/>
            <pc:sldMk cId="3892193769" sldId="271"/>
            <ac:picMk id="13" creationId="{8F10D8F6-867A-08C6-9A8A-3A3398D82390}"/>
          </ac:picMkLst>
        </pc:picChg>
        <pc:picChg chg="add mod">
          <ac:chgData name="Rubix Stars" userId="b9854b8040c94f5b" providerId="LiveId" clId="{6C90AD3A-0268-4A1F-90A7-355541603CA7}" dt="2025-12-18T17:49:02.762" v="4010" actId="1036"/>
          <ac:picMkLst>
            <pc:docMk/>
            <pc:sldMk cId="3892193769" sldId="271"/>
            <ac:picMk id="15" creationId="{2E55E1FD-C878-FFAD-2D46-92DBD05E5565}"/>
          </ac:picMkLst>
        </pc:picChg>
      </pc:sldChg>
      <pc:sldChg chg="addSp delSp modSp add mod setBg">
        <pc:chgData name="Rubix Stars" userId="b9854b8040c94f5b" providerId="LiveId" clId="{6C90AD3A-0268-4A1F-90A7-355541603CA7}" dt="2025-12-18T16:47:27.004" v="3241" actId="478"/>
        <pc:sldMkLst>
          <pc:docMk/>
          <pc:sldMk cId="1512237313" sldId="272"/>
        </pc:sldMkLst>
        <pc:spChg chg="mod">
          <ac:chgData name="Rubix Stars" userId="b9854b8040c94f5b" providerId="LiveId" clId="{6C90AD3A-0268-4A1F-90A7-355541603CA7}" dt="2025-12-18T16:24:01.640" v="3058" actId="208"/>
          <ac:spMkLst>
            <pc:docMk/>
            <pc:sldMk cId="1512237313" sldId="272"/>
            <ac:spMk id="4" creationId="{DC62F546-CE60-977E-29C5-F498DA613926}"/>
          </ac:spMkLst>
        </pc:spChg>
        <pc:spChg chg="mod">
          <ac:chgData name="Rubix Stars" userId="b9854b8040c94f5b" providerId="LiveId" clId="{6C90AD3A-0268-4A1F-90A7-355541603CA7}" dt="2025-12-18T16:23:56.692" v="3057" actId="207"/>
          <ac:spMkLst>
            <pc:docMk/>
            <pc:sldMk cId="1512237313" sldId="272"/>
            <ac:spMk id="6" creationId="{BB93DDDA-5F98-AB73-E5F8-17928B83A5C3}"/>
          </ac:spMkLst>
        </pc:spChg>
        <pc:spChg chg="mod">
          <ac:chgData name="Rubix Stars" userId="b9854b8040c94f5b" providerId="LiveId" clId="{6C90AD3A-0268-4A1F-90A7-355541603CA7}" dt="2025-12-18T16:15:48.672" v="2929" actId="1076"/>
          <ac:spMkLst>
            <pc:docMk/>
            <pc:sldMk cId="1512237313" sldId="272"/>
            <ac:spMk id="7" creationId="{DCA7411A-661C-8FB1-65C6-817591BCBA3A}"/>
          </ac:spMkLst>
        </pc:spChg>
        <pc:spChg chg="mod">
          <ac:chgData name="Rubix Stars" userId="b9854b8040c94f5b" providerId="LiveId" clId="{6C90AD3A-0268-4A1F-90A7-355541603CA7}" dt="2025-12-18T16:23:20.927" v="3051" actId="115"/>
          <ac:spMkLst>
            <pc:docMk/>
            <pc:sldMk cId="1512237313" sldId="272"/>
            <ac:spMk id="9" creationId="{C15DA12B-0C06-B59D-F730-8B5D63D17773}"/>
          </ac:spMkLst>
        </pc:spChg>
        <pc:picChg chg="add mod">
          <ac:chgData name="Rubix Stars" userId="b9854b8040c94f5b" providerId="LiveId" clId="{6C90AD3A-0268-4A1F-90A7-355541603CA7}" dt="2025-12-18T16:24:05.038" v="3059" actId="1440"/>
          <ac:picMkLst>
            <pc:docMk/>
            <pc:sldMk cId="1512237313" sldId="272"/>
            <ac:picMk id="3" creationId="{7EA624FD-0E70-F47B-CC4F-FA1082EE7DB4}"/>
          </ac:picMkLst>
        </pc:picChg>
        <pc:picChg chg="add">
          <ac:chgData name="Rubix Stars" userId="b9854b8040c94f5b" providerId="LiveId" clId="{6C90AD3A-0268-4A1F-90A7-355541603CA7}" dt="2025-12-18T16:29:47.103" v="3067" actId="22"/>
          <ac:picMkLst>
            <pc:docMk/>
            <pc:sldMk cId="1512237313" sldId="272"/>
            <ac:picMk id="8" creationId="{091ED3DD-0160-E07E-1AA7-0251F3D0ED6D}"/>
          </ac:picMkLst>
        </pc:picChg>
        <pc:picChg chg="add del">
          <ac:chgData name="Rubix Stars" userId="b9854b8040c94f5b" providerId="LiveId" clId="{6C90AD3A-0268-4A1F-90A7-355541603CA7}" dt="2025-12-18T16:47:27.004" v="3241" actId="478"/>
          <ac:picMkLst>
            <pc:docMk/>
            <pc:sldMk cId="1512237313" sldId="272"/>
            <ac:picMk id="11" creationId="{AA2B747E-33D2-900E-CF3B-AFA68AD55144}"/>
          </ac:picMkLst>
        </pc:picChg>
      </pc:sldChg>
      <pc:sldChg chg="addSp modSp add mod ord setBg">
        <pc:chgData name="Rubix Stars" userId="b9854b8040c94f5b" providerId="LiveId" clId="{6C90AD3A-0268-4A1F-90A7-355541603CA7}" dt="2025-12-18T16:29:59.274" v="3070" actId="22"/>
        <pc:sldMkLst>
          <pc:docMk/>
          <pc:sldMk cId="139852312" sldId="273"/>
        </pc:sldMkLst>
        <pc:spChg chg="mod">
          <ac:chgData name="Rubix Stars" userId="b9854b8040c94f5b" providerId="LiveId" clId="{6C90AD3A-0268-4A1F-90A7-355541603CA7}" dt="2025-12-18T16:21:04.974" v="2996" actId="208"/>
          <ac:spMkLst>
            <pc:docMk/>
            <pc:sldMk cId="139852312" sldId="273"/>
            <ac:spMk id="4" creationId="{625567D0-AF56-05E8-F1F9-F63208D53C01}"/>
          </ac:spMkLst>
        </pc:spChg>
        <pc:spChg chg="mod">
          <ac:chgData name="Rubix Stars" userId="b9854b8040c94f5b" providerId="LiveId" clId="{6C90AD3A-0268-4A1F-90A7-355541603CA7}" dt="2025-12-18T16:21:02.085" v="2995" actId="207"/>
          <ac:spMkLst>
            <pc:docMk/>
            <pc:sldMk cId="139852312" sldId="273"/>
            <ac:spMk id="6" creationId="{BA7DC9E5-5A9A-5E54-C8B7-3289018B1897}"/>
          </ac:spMkLst>
        </pc:spChg>
        <pc:spChg chg="mod">
          <ac:chgData name="Rubix Stars" userId="b9854b8040c94f5b" providerId="LiveId" clId="{6C90AD3A-0268-4A1F-90A7-355541603CA7}" dt="2025-12-18T16:15:39.583" v="2928" actId="1076"/>
          <ac:spMkLst>
            <pc:docMk/>
            <pc:sldMk cId="139852312" sldId="273"/>
            <ac:spMk id="7" creationId="{AB39F962-2CFD-74E0-6F7E-495A384E40EB}"/>
          </ac:spMkLst>
        </pc:spChg>
        <pc:spChg chg="mod">
          <ac:chgData name="Rubix Stars" userId="b9854b8040c94f5b" providerId="LiveId" clId="{6C90AD3A-0268-4A1F-90A7-355541603CA7}" dt="2025-12-18T16:15:22.028" v="2927" actId="20577"/>
          <ac:spMkLst>
            <pc:docMk/>
            <pc:sldMk cId="139852312" sldId="273"/>
            <ac:spMk id="9" creationId="{C1A2E110-7E3F-A4CB-1BE0-EE6284EF225E}"/>
          </ac:spMkLst>
        </pc:spChg>
        <pc:picChg chg="add mod">
          <ac:chgData name="Rubix Stars" userId="b9854b8040c94f5b" providerId="LiveId" clId="{6C90AD3A-0268-4A1F-90A7-355541603CA7}" dt="2025-12-18T16:21:32.192" v="3006" actId="1440"/>
          <ac:picMkLst>
            <pc:docMk/>
            <pc:sldMk cId="139852312" sldId="273"/>
            <ac:picMk id="3" creationId="{F79C99E4-52FC-DF83-8350-E3EB91B00FE4}"/>
          </ac:picMkLst>
        </pc:picChg>
        <pc:picChg chg="add">
          <ac:chgData name="Rubix Stars" userId="b9854b8040c94f5b" providerId="LiveId" clId="{6C90AD3A-0268-4A1F-90A7-355541603CA7}" dt="2025-12-18T16:29:59.274" v="3070" actId="22"/>
          <ac:picMkLst>
            <pc:docMk/>
            <pc:sldMk cId="139852312" sldId="273"/>
            <ac:picMk id="8" creationId="{16AD68C4-506B-2F61-D203-0506F4ACF2F2}"/>
          </ac:picMkLst>
        </pc:picChg>
      </pc:sldChg>
      <pc:sldChg chg="add del">
        <pc:chgData name="Rubix Stars" userId="b9854b8040c94f5b" providerId="LiveId" clId="{6C90AD3A-0268-4A1F-90A7-355541603CA7}" dt="2025-12-18T16:13:05.440" v="2871"/>
        <pc:sldMkLst>
          <pc:docMk/>
          <pc:sldMk cId="732705582" sldId="274"/>
        </pc:sldMkLst>
      </pc:sldChg>
      <pc:sldChg chg="addSp delSp modSp add mod setBg">
        <pc:chgData name="Rubix Stars" userId="b9854b8040c94f5b" providerId="LiveId" clId="{6C90AD3A-0268-4A1F-90A7-355541603CA7}" dt="2025-12-18T17:30:54.930" v="3749" actId="1035"/>
        <pc:sldMkLst>
          <pc:docMk/>
          <pc:sldMk cId="3858826239" sldId="274"/>
        </pc:sldMkLst>
        <pc:spChg chg="mod">
          <ac:chgData name="Rubix Stars" userId="b9854b8040c94f5b" providerId="LiveId" clId="{6C90AD3A-0268-4A1F-90A7-355541603CA7}" dt="2025-12-18T16:43:28.244" v="3217" actId="208"/>
          <ac:spMkLst>
            <pc:docMk/>
            <pc:sldMk cId="3858826239" sldId="274"/>
            <ac:spMk id="4" creationId="{DE1448DF-912C-BAEB-6E72-2E0A337278E3}"/>
          </ac:spMkLst>
        </pc:spChg>
        <pc:spChg chg="mod">
          <ac:chgData name="Rubix Stars" userId="b9854b8040c94f5b" providerId="LiveId" clId="{6C90AD3A-0268-4A1F-90A7-355541603CA7}" dt="2025-12-18T16:43:25.487" v="3216" actId="207"/>
          <ac:spMkLst>
            <pc:docMk/>
            <pc:sldMk cId="3858826239" sldId="274"/>
            <ac:spMk id="6" creationId="{2C6AFA85-F7ED-9A63-C901-6C1DAAD8E5CE}"/>
          </ac:spMkLst>
        </pc:spChg>
        <pc:spChg chg="mod">
          <ac:chgData name="Rubix Stars" userId="b9854b8040c94f5b" providerId="LiveId" clId="{6C90AD3A-0268-4A1F-90A7-355541603CA7}" dt="2025-12-18T16:39:02.996" v="3184" actId="1076"/>
          <ac:spMkLst>
            <pc:docMk/>
            <pc:sldMk cId="3858826239" sldId="274"/>
            <ac:spMk id="7" creationId="{C6BD1943-E9D2-43EB-7431-DE4A0743F0CD}"/>
          </ac:spMkLst>
        </pc:spChg>
        <pc:spChg chg="mod">
          <ac:chgData name="Rubix Stars" userId="b9854b8040c94f5b" providerId="LiveId" clId="{6C90AD3A-0268-4A1F-90A7-355541603CA7}" dt="2025-12-18T16:38:56.308" v="3183" actId="404"/>
          <ac:spMkLst>
            <pc:docMk/>
            <pc:sldMk cId="3858826239" sldId="274"/>
            <ac:spMk id="9" creationId="{290700D1-5AF2-40EC-497F-2DA63B1A10BD}"/>
          </ac:spMkLst>
        </pc:spChg>
        <pc:picChg chg="del">
          <ac:chgData name="Rubix Stars" userId="b9854b8040c94f5b" providerId="LiveId" clId="{6C90AD3A-0268-4A1F-90A7-355541603CA7}" dt="2025-12-18T16:31:08.512" v="3104" actId="478"/>
          <ac:picMkLst>
            <pc:docMk/>
            <pc:sldMk cId="3858826239" sldId="274"/>
            <ac:picMk id="3" creationId="{EC60C511-6F99-5B37-631C-03FDB86B9ACF}"/>
          </ac:picMkLst>
        </pc:picChg>
        <pc:picChg chg="add mod modCrop">
          <ac:chgData name="Rubix Stars" userId="b9854b8040c94f5b" providerId="LiveId" clId="{6C90AD3A-0268-4A1F-90A7-355541603CA7}" dt="2025-12-18T16:55:38.024" v="3390" actId="1076"/>
          <ac:picMkLst>
            <pc:docMk/>
            <pc:sldMk cId="3858826239" sldId="274"/>
            <ac:picMk id="5" creationId="{60C7F815-BDF3-9927-9FA9-1D748D492923}"/>
          </ac:picMkLst>
        </pc:picChg>
        <pc:picChg chg="del">
          <ac:chgData name="Rubix Stars" userId="b9854b8040c94f5b" providerId="LiveId" clId="{6C90AD3A-0268-4A1F-90A7-355541603CA7}" dt="2025-12-18T16:30:20.634" v="3072" actId="478"/>
          <ac:picMkLst>
            <pc:docMk/>
            <pc:sldMk cId="3858826239" sldId="274"/>
            <ac:picMk id="8" creationId="{2C0E4625-3CA5-EA9E-2390-81CFACE1E628}"/>
          </ac:picMkLst>
        </pc:picChg>
        <pc:picChg chg="add mod modCrop">
          <ac:chgData name="Rubix Stars" userId="b9854b8040c94f5b" providerId="LiveId" clId="{6C90AD3A-0268-4A1F-90A7-355541603CA7}" dt="2025-12-18T16:55:38.024" v="3390" actId="1076"/>
          <ac:picMkLst>
            <pc:docMk/>
            <pc:sldMk cId="3858826239" sldId="274"/>
            <ac:picMk id="10" creationId="{7C4FB5D3-7A68-BBCE-500D-FCA020B1F641}"/>
          </ac:picMkLst>
        </pc:picChg>
        <pc:picChg chg="add mod">
          <ac:chgData name="Rubix Stars" userId="b9854b8040c94f5b" providerId="LiveId" clId="{6C90AD3A-0268-4A1F-90A7-355541603CA7}" dt="2025-12-18T17:30:54.930" v="3749" actId="1035"/>
          <ac:picMkLst>
            <pc:docMk/>
            <pc:sldMk cId="3858826239" sldId="274"/>
            <ac:picMk id="12" creationId="{C9947446-9FA7-FB8D-7385-98F9E346E7D4}"/>
          </ac:picMkLst>
        </pc:picChg>
      </pc:sldChg>
      <pc:sldChg chg="addSp delSp modSp add mod setBg">
        <pc:chgData name="Rubix Stars" userId="b9854b8040c94f5b" providerId="LiveId" clId="{6C90AD3A-0268-4A1F-90A7-355541603CA7}" dt="2025-12-18T17:04:53.632" v="3467" actId="22"/>
        <pc:sldMkLst>
          <pc:docMk/>
          <pc:sldMk cId="434543397" sldId="275"/>
        </pc:sldMkLst>
        <pc:spChg chg="mod">
          <ac:chgData name="Rubix Stars" userId="b9854b8040c94f5b" providerId="LiveId" clId="{6C90AD3A-0268-4A1F-90A7-355541603CA7}" dt="2025-12-18T16:44:05.574" v="3224" actId="208"/>
          <ac:spMkLst>
            <pc:docMk/>
            <pc:sldMk cId="434543397" sldId="275"/>
            <ac:spMk id="4" creationId="{F0C20A8B-7CA9-B9BE-A398-C7B9FA42C1A0}"/>
          </ac:spMkLst>
        </pc:spChg>
        <pc:spChg chg="mod">
          <ac:chgData name="Rubix Stars" userId="b9854b8040c94f5b" providerId="LiveId" clId="{6C90AD3A-0268-4A1F-90A7-355541603CA7}" dt="2025-12-18T16:44:01.507" v="3223" actId="207"/>
          <ac:spMkLst>
            <pc:docMk/>
            <pc:sldMk cId="434543397" sldId="275"/>
            <ac:spMk id="6" creationId="{15AD2558-FD06-A43C-38FD-464B20B79F16}"/>
          </ac:spMkLst>
        </pc:spChg>
        <pc:spChg chg="mod">
          <ac:chgData name="Rubix Stars" userId="b9854b8040c94f5b" providerId="LiveId" clId="{6C90AD3A-0268-4A1F-90A7-355541603CA7}" dt="2025-12-18T16:31:00.217" v="3103" actId="20577"/>
          <ac:spMkLst>
            <pc:docMk/>
            <pc:sldMk cId="434543397" sldId="275"/>
            <ac:spMk id="7" creationId="{600F48B6-A945-07FE-A12D-AC6872BF9ACC}"/>
          </ac:spMkLst>
        </pc:spChg>
        <pc:spChg chg="mod">
          <ac:chgData name="Rubix Stars" userId="b9854b8040c94f5b" providerId="LiveId" clId="{6C90AD3A-0268-4A1F-90A7-355541603CA7}" dt="2025-12-18T16:42:03.781" v="3203" actId="20577"/>
          <ac:spMkLst>
            <pc:docMk/>
            <pc:sldMk cId="434543397" sldId="275"/>
            <ac:spMk id="9" creationId="{5D511D4E-2E38-DEDE-08D3-EA1BF5445A81}"/>
          </ac:spMkLst>
        </pc:spChg>
        <pc:picChg chg="del">
          <ac:chgData name="Rubix Stars" userId="b9854b8040c94f5b" providerId="LiveId" clId="{6C90AD3A-0268-4A1F-90A7-355541603CA7}" dt="2025-12-18T16:31:09.881" v="3105" actId="478"/>
          <ac:picMkLst>
            <pc:docMk/>
            <pc:sldMk cId="434543397" sldId="275"/>
            <ac:picMk id="3" creationId="{464294AA-3C40-181D-52E3-5B51AAE3E274}"/>
          </ac:picMkLst>
        </pc:picChg>
        <pc:picChg chg="add del mod">
          <ac:chgData name="Rubix Stars" userId="b9854b8040c94f5b" providerId="LiveId" clId="{6C90AD3A-0268-4A1F-90A7-355541603CA7}" dt="2025-12-18T16:42:22.813" v="3205" actId="21"/>
          <ac:picMkLst>
            <pc:docMk/>
            <pc:sldMk cId="434543397" sldId="275"/>
            <ac:picMk id="5" creationId="{60C7F815-BDF3-9927-9FA9-1D748D492923}"/>
          </ac:picMkLst>
        </pc:picChg>
        <pc:picChg chg="add mod modCrop">
          <ac:chgData name="Rubix Stars" userId="b9854b8040c94f5b" providerId="LiveId" clId="{6C90AD3A-0268-4A1F-90A7-355541603CA7}" dt="2025-12-18T16:55:54.686" v="3392" actId="1076"/>
          <ac:picMkLst>
            <pc:docMk/>
            <pc:sldMk cId="434543397" sldId="275"/>
            <ac:picMk id="10" creationId="{1CE5236A-9179-C986-53EA-21471A87197C}"/>
          </ac:picMkLst>
        </pc:picChg>
        <pc:picChg chg="add">
          <ac:chgData name="Rubix Stars" userId="b9854b8040c94f5b" providerId="LiveId" clId="{6C90AD3A-0268-4A1F-90A7-355541603CA7}" dt="2025-12-18T17:04:53.632" v="3467" actId="22"/>
          <ac:picMkLst>
            <pc:docMk/>
            <pc:sldMk cId="434543397" sldId="275"/>
            <ac:picMk id="12" creationId="{0802A060-AF2E-7EDF-05B2-F9C366B40EC1}"/>
          </ac:picMkLst>
        </pc:picChg>
      </pc:sldChg>
      <pc:sldChg chg="addSp delSp modSp add mod setBg">
        <pc:chgData name="Rubix Stars" userId="b9854b8040c94f5b" providerId="LiveId" clId="{6C90AD3A-0268-4A1F-90A7-355541603CA7}" dt="2025-12-18T17:04:25.713" v="3459" actId="478"/>
        <pc:sldMkLst>
          <pc:docMk/>
          <pc:sldMk cId="799374628" sldId="276"/>
        </pc:sldMkLst>
        <pc:spChg chg="mod">
          <ac:chgData name="Rubix Stars" userId="b9854b8040c94f5b" providerId="LiveId" clId="{6C90AD3A-0268-4A1F-90A7-355541603CA7}" dt="2025-12-18T16:50:11.698" v="3290" actId="208"/>
          <ac:spMkLst>
            <pc:docMk/>
            <pc:sldMk cId="799374628" sldId="276"/>
            <ac:spMk id="4" creationId="{857CC11E-0274-9DAC-CB67-6793B5B80B10}"/>
          </ac:spMkLst>
        </pc:spChg>
        <pc:spChg chg="mod">
          <ac:chgData name="Rubix Stars" userId="b9854b8040c94f5b" providerId="LiveId" clId="{6C90AD3A-0268-4A1F-90A7-355541603CA7}" dt="2025-12-18T16:57:44.199" v="3410" actId="14100"/>
          <ac:spMkLst>
            <pc:docMk/>
            <pc:sldMk cId="799374628" sldId="276"/>
            <ac:spMk id="6" creationId="{AF35E023-338C-D04A-1568-CDF7F6D548A6}"/>
          </ac:spMkLst>
        </pc:spChg>
        <pc:spChg chg="mod">
          <ac:chgData name="Rubix Stars" userId="b9854b8040c94f5b" providerId="LiveId" clId="{6C90AD3A-0268-4A1F-90A7-355541603CA7}" dt="2025-12-18T16:57:41.250" v="3409" actId="1076"/>
          <ac:spMkLst>
            <pc:docMk/>
            <pc:sldMk cId="799374628" sldId="276"/>
            <ac:spMk id="7" creationId="{F9FE640C-FD5B-AE1C-504D-1ED3229767FA}"/>
          </ac:spMkLst>
        </pc:spChg>
        <pc:spChg chg="mod">
          <ac:chgData name="Rubix Stars" userId="b9854b8040c94f5b" providerId="LiveId" clId="{6C90AD3A-0268-4A1F-90A7-355541603CA7}" dt="2025-12-18T16:58:38.437" v="3425" actId="14100"/>
          <ac:spMkLst>
            <pc:docMk/>
            <pc:sldMk cId="799374628" sldId="276"/>
            <ac:spMk id="9" creationId="{2EAE5632-3107-584A-D15D-7C1B0DDC0A23}"/>
          </ac:spMkLst>
        </pc:spChg>
        <pc:picChg chg="del">
          <ac:chgData name="Rubix Stars" userId="b9854b8040c94f5b" providerId="LiveId" clId="{6C90AD3A-0268-4A1F-90A7-355541603CA7}" dt="2025-12-18T16:48:13.970" v="3266" actId="478"/>
          <ac:picMkLst>
            <pc:docMk/>
            <pc:sldMk cId="799374628" sldId="276"/>
            <ac:picMk id="3" creationId="{7B112E28-102F-236A-0E53-B18E95BBDBB2}"/>
          </ac:picMkLst>
        </pc:picChg>
        <pc:picChg chg="add mod">
          <ac:chgData name="Rubix Stars" userId="b9854b8040c94f5b" providerId="LiveId" clId="{6C90AD3A-0268-4A1F-90A7-355541603CA7}" dt="2025-12-18T16:58:10.979" v="3417" actId="1076"/>
          <ac:picMkLst>
            <pc:docMk/>
            <pc:sldMk cId="799374628" sldId="276"/>
            <ac:picMk id="5" creationId="{088ED4B5-65D8-865A-499A-F18743FF892C}"/>
          </ac:picMkLst>
        </pc:picChg>
        <pc:picChg chg="del">
          <ac:chgData name="Rubix Stars" userId="b9854b8040c94f5b" providerId="LiveId" clId="{6C90AD3A-0268-4A1F-90A7-355541603CA7}" dt="2025-12-18T16:47:21.773" v="3238" actId="478"/>
          <ac:picMkLst>
            <pc:docMk/>
            <pc:sldMk cId="799374628" sldId="276"/>
            <ac:picMk id="8" creationId="{A696634F-067A-5724-6CE1-A7E747014F28}"/>
          </ac:picMkLst>
        </pc:picChg>
        <pc:picChg chg="del">
          <ac:chgData name="Rubix Stars" userId="b9854b8040c94f5b" providerId="LiveId" clId="{6C90AD3A-0268-4A1F-90A7-355541603CA7}" dt="2025-12-18T16:47:18.701" v="3237" actId="478"/>
          <ac:picMkLst>
            <pc:docMk/>
            <pc:sldMk cId="799374628" sldId="276"/>
            <ac:picMk id="11" creationId="{4BA09DF8-7010-E764-06C5-49994798BAD2}"/>
          </ac:picMkLst>
        </pc:picChg>
        <pc:picChg chg="add del">
          <ac:chgData name="Rubix Stars" userId="b9854b8040c94f5b" providerId="LiveId" clId="{6C90AD3A-0268-4A1F-90A7-355541603CA7}" dt="2025-12-18T16:56:53.372" v="3398" actId="478"/>
          <ac:picMkLst>
            <pc:docMk/>
            <pc:sldMk cId="799374628" sldId="276"/>
            <ac:picMk id="12" creationId="{A77EE854-37FE-E620-2DE7-5D70ED55475B}"/>
          </ac:picMkLst>
        </pc:picChg>
        <pc:picChg chg="add del">
          <ac:chgData name="Rubix Stars" userId="b9854b8040c94f5b" providerId="LiveId" clId="{6C90AD3A-0268-4A1F-90A7-355541603CA7}" dt="2025-12-18T17:04:25.713" v="3459" actId="478"/>
          <ac:picMkLst>
            <pc:docMk/>
            <pc:sldMk cId="799374628" sldId="276"/>
            <ac:picMk id="14" creationId="{3ACF61A3-1059-D005-8439-866AC2BD34FD}"/>
          </ac:picMkLst>
        </pc:picChg>
      </pc:sldChg>
      <pc:sldChg chg="addSp delSp modSp add mod setBg">
        <pc:chgData name="Rubix Stars" userId="b9854b8040c94f5b" providerId="LiveId" clId="{6C90AD3A-0268-4A1F-90A7-355541603CA7}" dt="2025-12-18T17:04:34.560" v="3462" actId="478"/>
        <pc:sldMkLst>
          <pc:docMk/>
          <pc:sldMk cId="2208303260" sldId="277"/>
        </pc:sldMkLst>
        <pc:spChg chg="mod">
          <ac:chgData name="Rubix Stars" userId="b9854b8040c94f5b" providerId="LiveId" clId="{6C90AD3A-0268-4A1F-90A7-355541603CA7}" dt="2025-12-18T16:53:52.474" v="3367" actId="208"/>
          <ac:spMkLst>
            <pc:docMk/>
            <pc:sldMk cId="2208303260" sldId="277"/>
            <ac:spMk id="4" creationId="{E868D653-B545-6217-58CD-DA7218625CBA}"/>
          </ac:spMkLst>
        </pc:spChg>
        <pc:spChg chg="mod">
          <ac:chgData name="Rubix Stars" userId="b9854b8040c94f5b" providerId="LiveId" clId="{6C90AD3A-0268-4A1F-90A7-355541603CA7}" dt="2025-12-18T17:01:00.071" v="3438" actId="14100"/>
          <ac:spMkLst>
            <pc:docMk/>
            <pc:sldMk cId="2208303260" sldId="277"/>
            <ac:spMk id="6" creationId="{1740D2DC-D59A-E256-9E60-775CBD2FBF96}"/>
          </ac:spMkLst>
        </pc:spChg>
        <pc:spChg chg="mod">
          <ac:chgData name="Rubix Stars" userId="b9854b8040c94f5b" providerId="LiveId" clId="{6C90AD3A-0268-4A1F-90A7-355541603CA7}" dt="2025-12-18T17:00:57.210" v="3437" actId="1076"/>
          <ac:spMkLst>
            <pc:docMk/>
            <pc:sldMk cId="2208303260" sldId="277"/>
            <ac:spMk id="7" creationId="{558C8F38-B99C-0150-EAE0-A530F8197CC8}"/>
          </ac:spMkLst>
        </pc:spChg>
        <pc:spChg chg="mod">
          <ac:chgData name="Rubix Stars" userId="b9854b8040c94f5b" providerId="LiveId" clId="{6C90AD3A-0268-4A1F-90A7-355541603CA7}" dt="2025-12-18T17:00:51.941" v="3436" actId="12"/>
          <ac:spMkLst>
            <pc:docMk/>
            <pc:sldMk cId="2208303260" sldId="277"/>
            <ac:spMk id="9" creationId="{2805128A-596D-172C-791A-864BD07DD077}"/>
          </ac:spMkLst>
        </pc:spChg>
        <pc:picChg chg="del">
          <ac:chgData name="Rubix Stars" userId="b9854b8040c94f5b" providerId="LiveId" clId="{6C90AD3A-0268-4A1F-90A7-355541603CA7}" dt="2025-12-18T16:50:51.827" v="3298" actId="478"/>
          <ac:picMkLst>
            <pc:docMk/>
            <pc:sldMk cId="2208303260" sldId="277"/>
            <ac:picMk id="3" creationId="{185AFEDE-806E-3A0D-291B-5304C0C1CBC3}"/>
          </ac:picMkLst>
        </pc:picChg>
        <pc:picChg chg="add mod modCrop">
          <ac:chgData name="Rubix Stars" userId="b9854b8040c94f5b" providerId="LiveId" clId="{6C90AD3A-0268-4A1F-90A7-355541603CA7}" dt="2025-12-18T17:01:02.644" v="3439" actId="1076"/>
          <ac:picMkLst>
            <pc:docMk/>
            <pc:sldMk cId="2208303260" sldId="277"/>
            <ac:picMk id="5" creationId="{51723354-CBE8-656E-6563-0826773892EE}"/>
          </ac:picMkLst>
        </pc:picChg>
        <pc:picChg chg="del">
          <ac:chgData name="Rubix Stars" userId="b9854b8040c94f5b" providerId="LiveId" clId="{6C90AD3A-0268-4A1F-90A7-355541603CA7}" dt="2025-12-18T16:47:25.332" v="3240" actId="478"/>
          <ac:picMkLst>
            <pc:docMk/>
            <pc:sldMk cId="2208303260" sldId="277"/>
            <ac:picMk id="8" creationId="{56E6192A-32CA-18D4-8C53-70FEF7D55BCA}"/>
          </ac:picMkLst>
        </pc:picChg>
        <pc:picChg chg="del">
          <ac:chgData name="Rubix Stars" userId="b9854b8040c94f5b" providerId="LiveId" clId="{6C90AD3A-0268-4A1F-90A7-355541603CA7}" dt="2025-12-18T16:47:23.900" v="3239" actId="478"/>
          <ac:picMkLst>
            <pc:docMk/>
            <pc:sldMk cId="2208303260" sldId="277"/>
            <ac:picMk id="11" creationId="{EA71FF87-725E-3DCA-A474-4A5D5DAF76C2}"/>
          </ac:picMkLst>
        </pc:picChg>
        <pc:picChg chg="add del">
          <ac:chgData name="Rubix Stars" userId="b9854b8040c94f5b" providerId="LiveId" clId="{6C90AD3A-0268-4A1F-90A7-355541603CA7}" dt="2025-12-18T16:56:48.387" v="3396" actId="478"/>
          <ac:picMkLst>
            <pc:docMk/>
            <pc:sldMk cId="2208303260" sldId="277"/>
            <ac:picMk id="12" creationId="{35CCB19D-008A-F570-ECDC-C490B40722C8}"/>
          </ac:picMkLst>
        </pc:picChg>
        <pc:picChg chg="add del">
          <ac:chgData name="Rubix Stars" userId="b9854b8040c94f5b" providerId="LiveId" clId="{6C90AD3A-0268-4A1F-90A7-355541603CA7}" dt="2025-12-18T17:04:34.560" v="3462" actId="478"/>
          <ac:picMkLst>
            <pc:docMk/>
            <pc:sldMk cId="2208303260" sldId="277"/>
            <ac:picMk id="14" creationId="{34835FBC-6D05-8506-FCE6-182863F2D720}"/>
          </ac:picMkLst>
        </pc:picChg>
      </pc:sldChg>
      <pc:sldChg chg="delSp add del mod setBg">
        <pc:chgData name="Rubix Stars" userId="b9854b8040c94f5b" providerId="LiveId" clId="{6C90AD3A-0268-4A1F-90A7-355541603CA7}" dt="2025-12-18T16:57:47.454" v="3411" actId="47"/>
        <pc:sldMkLst>
          <pc:docMk/>
          <pc:sldMk cId="357357423" sldId="278"/>
        </pc:sldMkLst>
        <pc:picChg chg="del">
          <ac:chgData name="Rubix Stars" userId="b9854b8040c94f5b" providerId="LiveId" clId="{6C90AD3A-0268-4A1F-90A7-355541603CA7}" dt="2025-12-18T16:56:45.931" v="3395" actId="478"/>
          <ac:picMkLst>
            <pc:docMk/>
            <pc:sldMk cId="357357423" sldId="278"/>
            <ac:picMk id="12" creationId="{C7A0D69A-372C-78F4-BB3B-C277F58B7CB3}"/>
          </ac:picMkLst>
        </pc:picChg>
      </pc:sldChg>
      <pc:sldChg chg="delSp modSp add del mod setBg">
        <pc:chgData name="Rubix Stars" userId="b9854b8040c94f5b" providerId="LiveId" clId="{6C90AD3A-0268-4A1F-90A7-355541603CA7}" dt="2025-12-18T17:01:20.756" v="3445" actId="47"/>
        <pc:sldMkLst>
          <pc:docMk/>
          <pc:sldMk cId="3256870010" sldId="279"/>
        </pc:sldMkLst>
        <pc:spChg chg="mod">
          <ac:chgData name="Rubix Stars" userId="b9854b8040c94f5b" providerId="LiveId" clId="{6C90AD3A-0268-4A1F-90A7-355541603CA7}" dt="2025-12-18T17:01:19.245" v="3444" actId="21"/>
          <ac:spMkLst>
            <pc:docMk/>
            <pc:sldMk cId="3256870010" sldId="279"/>
            <ac:spMk id="9" creationId="{879C2CE5-F9F2-C941-D681-14E62745C7A9}"/>
          </ac:spMkLst>
        </pc:spChg>
        <pc:picChg chg="del">
          <ac:chgData name="Rubix Stars" userId="b9854b8040c94f5b" providerId="LiveId" clId="{6C90AD3A-0268-4A1F-90A7-355541603CA7}" dt="2025-12-18T16:56:50.084" v="3397" actId="478"/>
          <ac:picMkLst>
            <pc:docMk/>
            <pc:sldMk cId="3256870010" sldId="279"/>
            <ac:picMk id="12" creationId="{BBB62971-7012-71FC-9827-E4052CF9FDC2}"/>
          </ac:picMkLst>
        </pc:picChg>
      </pc:sldChg>
      <pc:sldChg chg="addSp delSp modSp add mod setBg">
        <pc:chgData name="Rubix Stars" userId="b9854b8040c94f5b" providerId="LiveId" clId="{6C90AD3A-0268-4A1F-90A7-355541603CA7}" dt="2025-12-18T17:04:22.336" v="3457" actId="478"/>
        <pc:sldMkLst>
          <pc:docMk/>
          <pc:sldMk cId="3066363771" sldId="280"/>
        </pc:sldMkLst>
        <pc:spChg chg="mod">
          <ac:chgData name="Rubix Stars" userId="b9854b8040c94f5b" providerId="LiveId" clId="{6C90AD3A-0268-4A1F-90A7-355541603CA7}" dt="2025-12-18T17:02:25.677" v="3451" actId="20577"/>
          <ac:spMkLst>
            <pc:docMk/>
            <pc:sldMk cId="3066363771" sldId="280"/>
            <ac:spMk id="9" creationId="{E0E6F8B6-23A0-4F1B-DDF9-6FA2FF8C8234}"/>
          </ac:spMkLst>
        </pc:spChg>
        <pc:picChg chg="add mod">
          <ac:chgData name="Rubix Stars" userId="b9854b8040c94f5b" providerId="LiveId" clId="{6C90AD3A-0268-4A1F-90A7-355541603CA7}" dt="2025-12-18T16:58:12.435" v="3418"/>
          <ac:picMkLst>
            <pc:docMk/>
            <pc:sldMk cId="3066363771" sldId="280"/>
            <ac:picMk id="2" creationId="{5E7391FF-9D82-4C03-E366-24D054405AD4}"/>
          </ac:picMkLst>
        </pc:picChg>
        <pc:picChg chg="del mod">
          <ac:chgData name="Rubix Stars" userId="b9854b8040c94f5b" providerId="LiveId" clId="{6C90AD3A-0268-4A1F-90A7-355541603CA7}" dt="2025-12-18T16:58:07.416" v="3416" actId="478"/>
          <ac:picMkLst>
            <pc:docMk/>
            <pc:sldMk cId="3066363771" sldId="280"/>
            <ac:picMk id="5" creationId="{3E4787C9-CBDF-F338-DE2D-EBBCFFFC9539}"/>
          </ac:picMkLst>
        </pc:picChg>
        <pc:picChg chg="add del">
          <ac:chgData name="Rubix Stars" userId="b9854b8040c94f5b" providerId="LiveId" clId="{6C90AD3A-0268-4A1F-90A7-355541603CA7}" dt="2025-12-18T17:04:22.336" v="3457" actId="478"/>
          <ac:picMkLst>
            <pc:docMk/>
            <pc:sldMk cId="3066363771" sldId="280"/>
            <ac:picMk id="8" creationId="{2411A706-8B62-BFE9-4EE9-A78142448701}"/>
          </ac:picMkLst>
        </pc:picChg>
      </pc:sldChg>
      <pc:sldChg chg="add del setBg">
        <pc:chgData name="Rubix Stars" userId="b9854b8040c94f5b" providerId="LiveId" clId="{6C90AD3A-0268-4A1F-90A7-355541603CA7}" dt="2025-12-18T17:01:12.210" v="3442"/>
        <pc:sldMkLst>
          <pc:docMk/>
          <pc:sldMk cId="15802734" sldId="281"/>
        </pc:sldMkLst>
      </pc:sldChg>
      <pc:sldChg chg="addSp delSp modSp add mod">
        <pc:chgData name="Rubix Stars" userId="b9854b8040c94f5b" providerId="LiveId" clId="{6C90AD3A-0268-4A1F-90A7-355541603CA7}" dt="2025-12-18T17:04:40.687" v="3465" actId="478"/>
        <pc:sldMkLst>
          <pc:docMk/>
          <pc:sldMk cId="109055635" sldId="281"/>
        </pc:sldMkLst>
        <pc:spChg chg="mod">
          <ac:chgData name="Rubix Stars" userId="b9854b8040c94f5b" providerId="LiveId" clId="{6C90AD3A-0268-4A1F-90A7-355541603CA7}" dt="2025-12-18T17:02:41.549" v="3452" actId="20577"/>
          <ac:spMkLst>
            <pc:docMk/>
            <pc:sldMk cId="109055635" sldId="281"/>
            <ac:spMk id="9" creationId="{C338D694-9009-BC8E-DCFD-329D4104D17C}"/>
          </ac:spMkLst>
        </pc:spChg>
        <pc:picChg chg="add del">
          <ac:chgData name="Rubix Stars" userId="b9854b8040c94f5b" providerId="LiveId" clId="{6C90AD3A-0268-4A1F-90A7-355541603CA7}" dt="2025-12-18T17:04:40.687" v="3465" actId="478"/>
          <ac:picMkLst>
            <pc:docMk/>
            <pc:sldMk cId="109055635" sldId="281"/>
            <ac:picMk id="3" creationId="{5066775E-E94D-01F6-DC05-F54DCA495293}"/>
          </ac:picMkLst>
        </pc:picChg>
      </pc:sldChg>
      <pc:sldChg chg="addSp delSp modSp add mod setBg">
        <pc:chgData name="Rubix Stars" userId="b9854b8040c94f5b" providerId="LiveId" clId="{6C90AD3A-0268-4A1F-90A7-355541603CA7}" dt="2025-12-18T17:30:32.737" v="3747" actId="22"/>
        <pc:sldMkLst>
          <pc:docMk/>
          <pc:sldMk cId="2096624216" sldId="282"/>
        </pc:sldMkLst>
        <pc:spChg chg="mod">
          <ac:chgData name="Rubix Stars" userId="b9854b8040c94f5b" providerId="LiveId" clId="{6C90AD3A-0268-4A1F-90A7-355541603CA7}" dt="2025-12-18T17:14:49.037" v="3571" actId="207"/>
          <ac:spMkLst>
            <pc:docMk/>
            <pc:sldMk cId="2096624216" sldId="282"/>
            <ac:spMk id="6" creationId="{461888C3-28BD-526B-805A-C2340E82CF9B}"/>
          </ac:spMkLst>
        </pc:spChg>
        <pc:spChg chg="mod">
          <ac:chgData name="Rubix Stars" userId="b9854b8040c94f5b" providerId="LiveId" clId="{6C90AD3A-0268-4A1F-90A7-355541603CA7}" dt="2025-12-18T17:11:18.813" v="3527" actId="1076"/>
          <ac:spMkLst>
            <pc:docMk/>
            <pc:sldMk cId="2096624216" sldId="282"/>
            <ac:spMk id="7" creationId="{8CA30339-BAE9-1C64-4AF4-1DCDBE18C8E8}"/>
          </ac:spMkLst>
        </pc:spChg>
        <pc:spChg chg="mod">
          <ac:chgData name="Rubix Stars" userId="b9854b8040c94f5b" providerId="LiveId" clId="{6C90AD3A-0268-4A1F-90A7-355541603CA7}" dt="2025-12-18T17:11:06.188" v="3522" actId="14100"/>
          <ac:spMkLst>
            <pc:docMk/>
            <pc:sldMk cId="2096624216" sldId="282"/>
            <ac:spMk id="9" creationId="{E2EFF498-E799-09B9-2DA2-4A8D66036584}"/>
          </ac:spMkLst>
        </pc:spChg>
        <pc:picChg chg="del">
          <ac:chgData name="Rubix Stars" userId="b9854b8040c94f5b" providerId="LiveId" clId="{6C90AD3A-0268-4A1F-90A7-355541603CA7}" dt="2025-12-18T17:06:51.177" v="3469" actId="478"/>
          <ac:picMkLst>
            <pc:docMk/>
            <pc:sldMk cId="2096624216" sldId="282"/>
            <ac:picMk id="3" creationId="{F37C09E9-D932-1613-F0E5-8297A291CA31}"/>
          </ac:picMkLst>
        </pc:picChg>
        <pc:picChg chg="add mod modCrop">
          <ac:chgData name="Rubix Stars" userId="b9854b8040c94f5b" providerId="LiveId" clId="{6C90AD3A-0268-4A1F-90A7-355541603CA7}" dt="2025-12-18T17:13:19.342" v="3553" actId="1076"/>
          <ac:picMkLst>
            <pc:docMk/>
            <pc:sldMk cId="2096624216" sldId="282"/>
            <ac:picMk id="5" creationId="{A872B1FD-9296-691B-AC29-D4D95A49C0E5}"/>
          </ac:picMkLst>
        </pc:picChg>
        <pc:picChg chg="del">
          <ac:chgData name="Rubix Stars" userId="b9854b8040c94f5b" providerId="LiveId" clId="{6C90AD3A-0268-4A1F-90A7-355541603CA7}" dt="2025-12-18T17:04:57.037" v="3468" actId="478"/>
          <ac:picMkLst>
            <pc:docMk/>
            <pc:sldMk cId="2096624216" sldId="282"/>
            <ac:picMk id="8" creationId="{24334004-3093-2A4D-FE98-0ED461D7A4BB}"/>
          </ac:picMkLst>
        </pc:picChg>
        <pc:picChg chg="add mod modCrop">
          <ac:chgData name="Rubix Stars" userId="b9854b8040c94f5b" providerId="LiveId" clId="{6C90AD3A-0268-4A1F-90A7-355541603CA7}" dt="2025-12-18T17:14:22.779" v="3569" actId="1076"/>
          <ac:picMkLst>
            <pc:docMk/>
            <pc:sldMk cId="2096624216" sldId="282"/>
            <ac:picMk id="11" creationId="{8B408846-5468-1F39-1690-244B7A6690F0}"/>
          </ac:picMkLst>
        </pc:picChg>
        <pc:picChg chg="add">
          <ac:chgData name="Rubix Stars" userId="b9854b8040c94f5b" providerId="LiveId" clId="{6C90AD3A-0268-4A1F-90A7-355541603CA7}" dt="2025-12-18T17:30:32.737" v="3747" actId="22"/>
          <ac:picMkLst>
            <pc:docMk/>
            <pc:sldMk cId="2096624216" sldId="282"/>
            <ac:picMk id="13" creationId="{69F35EC1-DF5B-9840-5AB0-FA9D9E43805A}"/>
          </ac:picMkLst>
        </pc:picChg>
        <pc:picChg chg="add del mod">
          <ac:chgData name="Rubix Stars" userId="b9854b8040c94f5b" providerId="LiveId" clId="{6C90AD3A-0268-4A1F-90A7-355541603CA7}" dt="2025-12-18T17:12:01.890" v="3536" actId="478"/>
          <ac:picMkLst>
            <pc:docMk/>
            <pc:sldMk cId="2096624216" sldId="282"/>
            <ac:picMk id="6146" creationId="{38EAD4AD-F3E4-2331-E352-3DD956A9C5D3}"/>
          </ac:picMkLst>
        </pc:picChg>
        <pc:picChg chg="add mod">
          <ac:chgData name="Rubix Stars" userId="b9854b8040c94f5b" providerId="LiveId" clId="{6C90AD3A-0268-4A1F-90A7-355541603CA7}" dt="2025-12-18T17:14:12.169" v="3568" actId="14100"/>
          <ac:picMkLst>
            <pc:docMk/>
            <pc:sldMk cId="2096624216" sldId="282"/>
            <ac:picMk id="6148" creationId="{4E33FBAB-F484-CC76-AE88-7B45BDC9C1A1}"/>
          </ac:picMkLst>
        </pc:picChg>
      </pc:sldChg>
      <pc:sldChg chg="add del setBg">
        <pc:chgData name="Rubix Stars" userId="b9854b8040c94f5b" providerId="LiveId" clId="{6C90AD3A-0268-4A1F-90A7-355541603CA7}" dt="2025-12-18T17:16:13.815" v="3579"/>
        <pc:sldMkLst>
          <pc:docMk/>
          <pc:sldMk cId="2571622812" sldId="283"/>
        </pc:sldMkLst>
      </pc:sldChg>
      <pc:sldChg chg="addSp delSp modSp add mod">
        <pc:chgData name="Rubix Stars" userId="b9854b8040c94f5b" providerId="LiveId" clId="{6C90AD3A-0268-4A1F-90A7-355541603CA7}" dt="2025-12-18T17:30:27.399" v="3746" actId="22"/>
        <pc:sldMkLst>
          <pc:docMk/>
          <pc:sldMk cId="4272259462" sldId="283"/>
        </pc:sldMkLst>
        <pc:spChg chg="mod">
          <ac:chgData name="Rubix Stars" userId="b9854b8040c94f5b" providerId="LiveId" clId="{6C90AD3A-0268-4A1F-90A7-355541603CA7}" dt="2025-12-18T17:26:07.426" v="3743" actId="208"/>
          <ac:spMkLst>
            <pc:docMk/>
            <pc:sldMk cId="4272259462" sldId="283"/>
            <ac:spMk id="4" creationId="{48DD6E59-6D14-DD1C-86E6-9B9A99EC0546}"/>
          </ac:spMkLst>
        </pc:spChg>
        <pc:spChg chg="mod">
          <ac:chgData name="Rubix Stars" userId="b9854b8040c94f5b" providerId="LiveId" clId="{6C90AD3A-0268-4A1F-90A7-355541603CA7}" dt="2025-12-18T17:26:02.097" v="3742" actId="207"/>
          <ac:spMkLst>
            <pc:docMk/>
            <pc:sldMk cId="4272259462" sldId="283"/>
            <ac:spMk id="6" creationId="{B39582B3-F2CA-57C9-F74A-AAF8F525C6AF}"/>
          </ac:spMkLst>
        </pc:spChg>
        <pc:spChg chg="mod">
          <ac:chgData name="Rubix Stars" userId="b9854b8040c94f5b" providerId="LiveId" clId="{6C90AD3A-0268-4A1F-90A7-355541603CA7}" dt="2025-12-18T17:23:01.190" v="3695" actId="1076"/>
          <ac:spMkLst>
            <pc:docMk/>
            <pc:sldMk cId="4272259462" sldId="283"/>
            <ac:spMk id="7" creationId="{741151BA-62AD-013C-CD2E-68A61D257B0E}"/>
          </ac:spMkLst>
        </pc:spChg>
        <pc:spChg chg="mod">
          <ac:chgData name="Rubix Stars" userId="b9854b8040c94f5b" providerId="LiveId" clId="{6C90AD3A-0268-4A1F-90A7-355541603CA7}" dt="2025-12-18T17:23:26.869" v="3705" actId="115"/>
          <ac:spMkLst>
            <pc:docMk/>
            <pc:sldMk cId="4272259462" sldId="283"/>
            <ac:spMk id="9" creationId="{84D99676-90DA-9A08-B05E-90488F4873B1}"/>
          </ac:spMkLst>
        </pc:spChg>
        <pc:picChg chg="add mod">
          <ac:chgData name="Rubix Stars" userId="b9854b8040c94f5b" providerId="LiveId" clId="{6C90AD3A-0268-4A1F-90A7-355541603CA7}" dt="2025-12-18T17:22:46.630" v="3694" actId="1035"/>
          <ac:picMkLst>
            <pc:docMk/>
            <pc:sldMk cId="4272259462" sldId="283"/>
            <ac:picMk id="3" creationId="{2CDA38BC-E70B-1A01-AE8D-3F28E2B168FC}"/>
          </ac:picMkLst>
        </pc:picChg>
        <pc:picChg chg="del">
          <ac:chgData name="Rubix Stars" userId="b9854b8040c94f5b" providerId="LiveId" clId="{6C90AD3A-0268-4A1F-90A7-355541603CA7}" dt="2025-12-18T17:16:17.495" v="3581" actId="478"/>
          <ac:picMkLst>
            <pc:docMk/>
            <pc:sldMk cId="4272259462" sldId="283"/>
            <ac:picMk id="5" creationId="{1C16CADA-59BD-9D55-FE8B-8CF9B066C3D0}"/>
          </ac:picMkLst>
        </pc:picChg>
        <pc:picChg chg="add mod">
          <ac:chgData name="Rubix Stars" userId="b9854b8040c94f5b" providerId="LiveId" clId="{6C90AD3A-0268-4A1F-90A7-355541603CA7}" dt="2025-12-18T17:22:46.630" v="3694" actId="1035"/>
          <ac:picMkLst>
            <pc:docMk/>
            <pc:sldMk cId="4272259462" sldId="283"/>
            <ac:picMk id="10" creationId="{F3005B9E-8586-299C-55EC-F03ED1B8B1C4}"/>
          </ac:picMkLst>
        </pc:picChg>
        <pc:picChg chg="del">
          <ac:chgData name="Rubix Stars" userId="b9854b8040c94f5b" providerId="LiveId" clId="{6C90AD3A-0268-4A1F-90A7-355541603CA7}" dt="2025-12-18T17:16:17.887" v="3582" actId="478"/>
          <ac:picMkLst>
            <pc:docMk/>
            <pc:sldMk cId="4272259462" sldId="283"/>
            <ac:picMk id="11" creationId="{2054CE5A-3072-F1A9-1C8F-F1D1976A24DE}"/>
          </ac:picMkLst>
        </pc:picChg>
        <pc:picChg chg="add">
          <ac:chgData name="Rubix Stars" userId="b9854b8040c94f5b" providerId="LiveId" clId="{6C90AD3A-0268-4A1F-90A7-355541603CA7}" dt="2025-12-18T17:30:27.399" v="3746" actId="22"/>
          <ac:picMkLst>
            <pc:docMk/>
            <pc:sldMk cId="4272259462" sldId="283"/>
            <ac:picMk id="13" creationId="{4A9A3EB4-5652-E39B-3A98-A4BFB2D9EAF4}"/>
          </ac:picMkLst>
        </pc:picChg>
        <pc:picChg chg="del">
          <ac:chgData name="Rubix Stars" userId="b9854b8040c94f5b" providerId="LiveId" clId="{6C90AD3A-0268-4A1F-90A7-355541603CA7}" dt="2025-12-18T17:16:18.271" v="3583" actId="478"/>
          <ac:picMkLst>
            <pc:docMk/>
            <pc:sldMk cId="4272259462" sldId="283"/>
            <ac:picMk id="6148" creationId="{F6DA881A-0E89-7646-A66B-BB4409C799D0}"/>
          </ac:picMkLst>
        </pc:picChg>
      </pc:sldChg>
      <pc:sldChg chg="addSp delSp modSp add mod setBg">
        <pc:chgData name="Rubix Stars" userId="b9854b8040c94f5b" providerId="LiveId" clId="{6C90AD3A-0268-4A1F-90A7-355541603CA7}" dt="2025-12-18T17:30:24.877" v="3745" actId="22"/>
        <pc:sldMkLst>
          <pc:docMk/>
          <pc:sldMk cId="1122591652" sldId="284"/>
        </pc:sldMkLst>
        <pc:spChg chg="mod">
          <ac:chgData name="Rubix Stars" userId="b9854b8040c94f5b" providerId="LiveId" clId="{6C90AD3A-0268-4A1F-90A7-355541603CA7}" dt="2025-12-18T17:25:00.721" v="3732" actId="208"/>
          <ac:spMkLst>
            <pc:docMk/>
            <pc:sldMk cId="1122591652" sldId="284"/>
            <ac:spMk id="4" creationId="{AF51F215-F5AD-A685-2F4E-9C82B98C12BB}"/>
          </ac:spMkLst>
        </pc:spChg>
        <pc:spChg chg="mod">
          <ac:chgData name="Rubix Stars" userId="b9854b8040c94f5b" providerId="LiveId" clId="{6C90AD3A-0268-4A1F-90A7-355541603CA7}" dt="2025-12-18T17:25:05.609" v="3733" actId="207"/>
          <ac:spMkLst>
            <pc:docMk/>
            <pc:sldMk cId="1122591652" sldId="284"/>
            <ac:spMk id="6" creationId="{54827374-8678-A026-F4B0-9C69B013C675}"/>
          </ac:spMkLst>
        </pc:spChg>
        <pc:spChg chg="mod">
          <ac:chgData name="Rubix Stars" userId="b9854b8040c94f5b" providerId="LiveId" clId="{6C90AD3A-0268-4A1F-90A7-355541603CA7}" dt="2025-12-18T17:25:14.146" v="3736" actId="1076"/>
          <ac:spMkLst>
            <pc:docMk/>
            <pc:sldMk cId="1122591652" sldId="284"/>
            <ac:spMk id="7" creationId="{0DCED1D3-86CD-D5F7-9E98-BE024ED3383A}"/>
          </ac:spMkLst>
        </pc:spChg>
        <pc:spChg chg="mod">
          <ac:chgData name="Rubix Stars" userId="b9854b8040c94f5b" providerId="LiveId" clId="{6C90AD3A-0268-4A1F-90A7-355541603CA7}" dt="2025-12-18T17:24:04.570" v="3714" actId="14100"/>
          <ac:spMkLst>
            <pc:docMk/>
            <pc:sldMk cId="1122591652" sldId="284"/>
            <ac:spMk id="9" creationId="{425AFF2C-884F-9463-701C-304963F8A339}"/>
          </ac:spMkLst>
        </pc:spChg>
        <pc:picChg chg="del">
          <ac:chgData name="Rubix Stars" userId="b9854b8040c94f5b" providerId="LiveId" clId="{6C90AD3A-0268-4A1F-90A7-355541603CA7}" dt="2025-12-18T17:24:09.842" v="3715" actId="478"/>
          <ac:picMkLst>
            <pc:docMk/>
            <pc:sldMk cId="1122591652" sldId="284"/>
            <ac:picMk id="3" creationId="{0324C41E-06DF-4B9A-BB2C-28728E7D81C6}"/>
          </ac:picMkLst>
        </pc:picChg>
        <pc:picChg chg="add mod modCrop">
          <ac:chgData name="Rubix Stars" userId="b9854b8040c94f5b" providerId="LiveId" clId="{6C90AD3A-0268-4A1F-90A7-355541603CA7}" dt="2025-12-18T17:24:53.121" v="3728" actId="208"/>
          <ac:picMkLst>
            <pc:docMk/>
            <pc:sldMk cId="1122591652" sldId="284"/>
            <ac:picMk id="5" creationId="{086033AE-67CF-350B-C7C5-C43E06B67AE1}"/>
          </ac:picMkLst>
        </pc:picChg>
        <pc:picChg chg="add">
          <ac:chgData name="Rubix Stars" userId="b9854b8040c94f5b" providerId="LiveId" clId="{6C90AD3A-0268-4A1F-90A7-355541603CA7}" dt="2025-12-18T17:30:24.877" v="3745" actId="22"/>
          <ac:picMkLst>
            <pc:docMk/>
            <pc:sldMk cId="1122591652" sldId="284"/>
            <ac:picMk id="10" creationId="{85D10C78-4890-B7F5-BB3B-08F81345BF0E}"/>
          </ac:picMkLst>
        </pc:picChg>
      </pc:sldChg>
      <pc:sldChg chg="add del setBg">
        <pc:chgData name="Rubix Stars" userId="b9854b8040c94f5b" providerId="LiveId" clId="{6C90AD3A-0268-4A1F-90A7-355541603CA7}" dt="2025-12-18T17:16:30.709" v="3602"/>
        <pc:sldMkLst>
          <pc:docMk/>
          <pc:sldMk cId="2337091413" sldId="284"/>
        </pc:sldMkLst>
      </pc:sldChg>
      <pc:sldChg chg="addSp delSp modSp add mod">
        <pc:chgData name="Rubix Stars" userId="b9854b8040c94f5b" providerId="LiveId" clId="{6C90AD3A-0268-4A1F-90A7-355541603CA7}" dt="2025-12-18T19:38:43.332" v="4173" actId="732"/>
        <pc:sldMkLst>
          <pc:docMk/>
          <pc:sldMk cId="1016396638" sldId="285"/>
        </pc:sldMkLst>
        <pc:spChg chg="add mod">
          <ac:chgData name="Rubix Stars" userId="b9854b8040c94f5b" providerId="LiveId" clId="{6C90AD3A-0268-4A1F-90A7-355541603CA7}" dt="2025-12-18T19:08:36.762" v="4166" actId="207"/>
          <ac:spMkLst>
            <pc:docMk/>
            <pc:sldMk cId="1016396638" sldId="285"/>
            <ac:spMk id="2" creationId="{36E6D558-318B-1BA8-D9E9-E80FA820D8F6}"/>
          </ac:spMkLst>
        </pc:spChg>
        <pc:spChg chg="add del mod ord">
          <ac:chgData name="Rubix Stars" userId="b9854b8040c94f5b" providerId="LiveId" clId="{6C90AD3A-0268-4A1F-90A7-355541603CA7}" dt="2025-12-18T17:39:07.713" v="3904" actId="478"/>
          <ac:spMkLst>
            <pc:docMk/>
            <pc:sldMk cId="1016396638" sldId="285"/>
            <ac:spMk id="2" creationId="{ACA07E88-BD21-1E03-E5A3-799999869E1B}"/>
          </ac:spMkLst>
        </pc:spChg>
        <pc:spChg chg="mod topLvl">
          <ac:chgData name="Rubix Stars" userId="b9854b8040c94f5b" providerId="LiveId" clId="{6C90AD3A-0268-4A1F-90A7-355541603CA7}" dt="2025-12-18T19:08:24.854" v="4165" actId="14100"/>
          <ac:spMkLst>
            <pc:docMk/>
            <pc:sldMk cId="1016396638" sldId="285"/>
            <ac:spMk id="8" creationId="{222F57E7-697E-DFA3-E257-C91FE4CAD3B5}"/>
          </ac:spMkLst>
        </pc:spChg>
        <pc:spChg chg="mod topLvl">
          <ac:chgData name="Rubix Stars" userId="b9854b8040c94f5b" providerId="LiveId" clId="{6C90AD3A-0268-4A1F-90A7-355541603CA7}" dt="2025-12-18T19:03:01.198" v="4031" actId="164"/>
          <ac:spMkLst>
            <pc:docMk/>
            <pc:sldMk cId="1016396638" sldId="285"/>
            <ac:spMk id="9" creationId="{0DC691D6-1470-3698-2F59-4D157B769F06}"/>
          </ac:spMkLst>
        </pc:spChg>
        <pc:spChg chg="mod topLvl">
          <ac:chgData name="Rubix Stars" userId="b9854b8040c94f5b" providerId="LiveId" clId="{6C90AD3A-0268-4A1F-90A7-355541603CA7}" dt="2025-12-18T19:03:01.198" v="4031" actId="164"/>
          <ac:spMkLst>
            <pc:docMk/>
            <pc:sldMk cId="1016396638" sldId="285"/>
            <ac:spMk id="10" creationId="{A357D45F-F1B8-38F8-97DC-EFF1C454706D}"/>
          </ac:spMkLst>
        </pc:spChg>
        <pc:spChg chg="mod">
          <ac:chgData name="Rubix Stars" userId="b9854b8040c94f5b" providerId="LiveId" clId="{6C90AD3A-0268-4A1F-90A7-355541603CA7}" dt="2025-12-18T17:40:00.065" v="3910" actId="14100"/>
          <ac:spMkLst>
            <pc:docMk/>
            <pc:sldMk cId="1016396638" sldId="285"/>
            <ac:spMk id="11" creationId="{8B45E498-7636-5174-724B-675E05552B5B}"/>
          </ac:spMkLst>
        </pc:spChg>
        <pc:grpChg chg="add mod ord">
          <ac:chgData name="Rubix Stars" userId="b9854b8040c94f5b" providerId="LiveId" clId="{6C90AD3A-0268-4A1F-90A7-355541603CA7}" dt="2025-12-18T19:08:45.263" v="4167" actId="12789"/>
          <ac:grpSpMkLst>
            <pc:docMk/>
            <pc:sldMk cId="1016396638" sldId="285"/>
            <ac:grpSpMk id="3" creationId="{FBB1821D-6C30-A429-4039-D7FA4C7CB528}"/>
          </ac:grpSpMkLst>
        </pc:grpChg>
        <pc:grpChg chg="add del mod ord">
          <ac:chgData name="Rubix Stars" userId="b9854b8040c94f5b" providerId="LiveId" clId="{6C90AD3A-0268-4A1F-90A7-355541603CA7}" dt="2025-12-18T19:01:31.214" v="4024" actId="165"/>
          <ac:grpSpMkLst>
            <pc:docMk/>
            <pc:sldMk cId="1016396638" sldId="285"/>
            <ac:grpSpMk id="5" creationId="{C1E69D8D-D2BB-1510-488E-594B745899E0}"/>
          </ac:grpSpMkLst>
        </pc:grpChg>
        <pc:picChg chg="del">
          <ac:chgData name="Rubix Stars" userId="b9854b8040c94f5b" providerId="LiveId" clId="{6C90AD3A-0268-4A1F-90A7-355541603CA7}" dt="2025-12-18T17:31:18.527" v="3750" actId="478"/>
          <ac:picMkLst>
            <pc:docMk/>
            <pc:sldMk cId="1016396638" sldId="285"/>
            <ac:picMk id="3" creationId="{9862AE08-C8AC-D949-5EFC-F1F483766715}"/>
          </ac:picMkLst>
        </pc:picChg>
        <pc:picChg chg="mod">
          <ac:chgData name="Rubix Stars" userId="b9854b8040c94f5b" providerId="LiveId" clId="{6C90AD3A-0268-4A1F-90A7-355541603CA7}" dt="2025-12-18T17:40:39.886" v="3921" actId="1076"/>
          <ac:picMkLst>
            <pc:docMk/>
            <pc:sldMk cId="1016396638" sldId="285"/>
            <ac:picMk id="6" creationId="{98E32877-F80C-69A3-F44A-391001BDE575}"/>
          </ac:picMkLst>
        </pc:picChg>
        <pc:picChg chg="add mod modCrop">
          <ac:chgData name="Rubix Stars" userId="b9854b8040c94f5b" providerId="LiveId" clId="{6C90AD3A-0268-4A1F-90A7-355541603CA7}" dt="2025-12-18T19:38:43.332" v="4173" actId="732"/>
          <ac:picMkLst>
            <pc:docMk/>
            <pc:sldMk cId="1016396638" sldId="285"/>
            <ac:picMk id="13" creationId="{309D8AEA-C6DE-98AA-6452-86F160D59B4C}"/>
          </ac:picMkLst>
        </pc:picChg>
        <pc:picChg chg="add del">
          <ac:chgData name="Rubix Stars" userId="b9854b8040c94f5b" providerId="LiveId" clId="{6C90AD3A-0268-4A1F-90A7-355541603CA7}" dt="2025-12-18T19:01:21" v="4021" actId="478"/>
          <ac:picMkLst>
            <pc:docMk/>
            <pc:sldMk cId="1016396638" sldId="285"/>
            <ac:picMk id="14" creationId="{21B376DE-A66E-9E04-DB34-FA6D03315DC6}"/>
          </ac:picMkLst>
        </pc:picChg>
        <pc:picChg chg="add del">
          <ac:chgData name="Rubix Stars" userId="b9854b8040c94f5b" providerId="LiveId" clId="{6C90AD3A-0268-4A1F-90A7-355541603CA7}" dt="2025-12-18T19:07:09.901" v="4036" actId="478"/>
          <ac:picMkLst>
            <pc:docMk/>
            <pc:sldMk cId="1016396638" sldId="285"/>
            <ac:picMk id="15" creationId="{3ABDB1E8-C8F8-827E-52EE-1A222A3D1F6C}"/>
          </ac:picMkLst>
        </pc:picChg>
      </pc:sldChg>
      <pc:sldChg chg="addSp delSp modSp add mod">
        <pc:chgData name="Rubix Stars" userId="b9854b8040c94f5b" providerId="LiveId" clId="{6C90AD3A-0268-4A1F-90A7-355541603CA7}" dt="2025-12-18T18:04:30.594" v="4020" actId="22"/>
        <pc:sldMkLst>
          <pc:docMk/>
          <pc:sldMk cId="741807172" sldId="286"/>
        </pc:sldMkLst>
        <pc:spChg chg="add del">
          <ac:chgData name="Rubix Stars" userId="b9854b8040c94f5b" providerId="LiveId" clId="{6C90AD3A-0268-4A1F-90A7-355541603CA7}" dt="2025-12-18T17:44:53.610" v="3937" actId="478"/>
          <ac:spMkLst>
            <pc:docMk/>
            <pc:sldMk cId="741807172" sldId="286"/>
            <ac:spMk id="7" creationId="{BAB5FC31-5D11-D01B-F602-11C165132777}"/>
          </ac:spMkLst>
        </pc:spChg>
        <pc:spChg chg="mod">
          <ac:chgData name="Rubix Stars" userId="b9854b8040c94f5b" providerId="LiveId" clId="{6C90AD3A-0268-4A1F-90A7-355541603CA7}" dt="2025-12-18T17:47:11.420" v="3988" actId="1036"/>
          <ac:spMkLst>
            <pc:docMk/>
            <pc:sldMk cId="741807172" sldId="286"/>
            <ac:spMk id="8" creationId="{97D40EAB-C6D1-FE77-FF16-4A0A0060F740}"/>
          </ac:spMkLst>
        </pc:spChg>
        <pc:spChg chg="mod">
          <ac:chgData name="Rubix Stars" userId="b9854b8040c94f5b" providerId="LiveId" clId="{6C90AD3A-0268-4A1F-90A7-355541603CA7}" dt="2025-12-18T17:47:59.137" v="4004" actId="1036"/>
          <ac:spMkLst>
            <pc:docMk/>
            <pc:sldMk cId="741807172" sldId="286"/>
            <ac:spMk id="9" creationId="{3984464A-5750-09DD-5435-5429626EA24C}"/>
          </ac:spMkLst>
        </pc:spChg>
        <pc:spChg chg="mod">
          <ac:chgData name="Rubix Stars" userId="b9854b8040c94f5b" providerId="LiveId" clId="{6C90AD3A-0268-4A1F-90A7-355541603CA7}" dt="2025-12-18T17:51:32.317" v="4019" actId="20577"/>
          <ac:spMkLst>
            <pc:docMk/>
            <pc:sldMk cId="741807172" sldId="286"/>
            <ac:spMk id="10" creationId="{B4587E8C-3C6D-FA91-F5C5-7D78806A5CF6}"/>
          </ac:spMkLst>
        </pc:spChg>
        <pc:spChg chg="del">
          <ac:chgData name="Rubix Stars" userId="b9854b8040c94f5b" providerId="LiveId" clId="{6C90AD3A-0268-4A1F-90A7-355541603CA7}" dt="2025-12-18T17:41:19.251" v="3928" actId="478"/>
          <ac:spMkLst>
            <pc:docMk/>
            <pc:sldMk cId="741807172" sldId="286"/>
            <ac:spMk id="11" creationId="{F9C36F80-A856-A1A4-5608-E723750473D6}"/>
          </ac:spMkLst>
        </pc:spChg>
        <pc:spChg chg="del">
          <ac:chgData name="Rubix Stars" userId="b9854b8040c94f5b" providerId="LiveId" clId="{6C90AD3A-0268-4A1F-90A7-355541603CA7}" dt="2025-12-18T17:41:18.284" v="3927" actId="478"/>
          <ac:spMkLst>
            <pc:docMk/>
            <pc:sldMk cId="741807172" sldId="286"/>
            <ac:spMk id="12" creationId="{6029EB05-D144-29BC-00B3-804A5D34AC17}"/>
          </ac:spMkLst>
        </pc:spChg>
        <pc:picChg chg="add">
          <ac:chgData name="Rubix Stars" userId="b9854b8040c94f5b" providerId="LiveId" clId="{6C90AD3A-0268-4A1F-90A7-355541603CA7}" dt="2025-12-18T18:04:30.594" v="4020" actId="22"/>
          <ac:picMkLst>
            <pc:docMk/>
            <pc:sldMk cId="741807172" sldId="286"/>
            <ac:picMk id="3" creationId="{5DB6B3D2-2A19-1F8A-C495-ADC27A10439D}"/>
          </ac:picMkLst>
        </pc:picChg>
        <pc:picChg chg="add del">
          <ac:chgData name="Rubix Stars" userId="b9854b8040c94f5b" providerId="LiveId" clId="{6C90AD3A-0268-4A1F-90A7-355541603CA7}" dt="2025-12-18T17:51:02.794" v="4011" actId="478"/>
          <ac:picMkLst>
            <pc:docMk/>
            <pc:sldMk cId="741807172" sldId="286"/>
            <ac:picMk id="3" creationId="{88E3A1B3-C494-9A2E-7F5F-F44CF4FB2C88}"/>
          </ac:picMkLst>
        </pc:picChg>
        <pc:picChg chg="mod">
          <ac:chgData name="Rubix Stars" userId="b9854b8040c94f5b" providerId="LiveId" clId="{6C90AD3A-0268-4A1F-90A7-355541603CA7}" dt="2025-12-18T17:45:09.324" v="3939" actId="14100"/>
          <ac:picMkLst>
            <pc:docMk/>
            <pc:sldMk cId="741807172" sldId="286"/>
            <ac:picMk id="6" creationId="{0A2AD372-BE6F-BBCE-3CFA-738B07ED887E}"/>
          </ac:picMkLst>
        </pc:picChg>
        <pc:picChg chg="del">
          <ac:chgData name="Rubix Stars" userId="b9854b8040c94f5b" providerId="LiveId" clId="{6C90AD3A-0268-4A1F-90A7-355541603CA7}" dt="2025-12-18T17:41:00.133" v="3924" actId="478"/>
          <ac:picMkLst>
            <pc:docMk/>
            <pc:sldMk cId="741807172" sldId="286"/>
            <ac:picMk id="18" creationId="{FECA6075-394F-F861-4F24-1DC052DEA6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E5BA-0796-64AB-4C3A-D775CA053D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E13E7C-B998-8D15-45B4-13C4C885B1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C7F302-CFBA-78B2-6D04-68C012934770}"/>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3F839221-DA41-99CB-B3AC-725682016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0A533-DEE8-8829-7C41-ADBD5F7EA3DF}"/>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564756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A8F5-D172-AA87-A821-6CB1C78571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33F221-072D-5D1C-85F2-FB9D8E69F8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192FA-6402-BAC2-9A33-B89665B8801B}"/>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7A0062EB-AABB-903D-C5A3-D7E11376F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93F67-3E75-8E18-1D58-6EFE3C13165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873658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29B82-327E-A25D-6040-962C92B72A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EED715-1D46-3D15-1653-A624B8499E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88A7C-7765-F319-1458-CECE173B74EC}"/>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583855D5-37CF-7222-E875-45044ABE7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116C2-D7AF-C0AC-5E57-BAC1733CAE84}"/>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693384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0C26-741A-379A-7D34-0279243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CEE7A3-04E5-B2EF-F56C-842123875B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4E588-787A-F70A-8DC5-D19C4C7FD6F5}"/>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D621D101-2739-A04E-0C59-0CCEEF5D4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E2903-F3C6-DCC5-5854-86638D73640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11250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7F28-2F09-6286-456A-3EE344EAE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0EE88B-044F-FD9B-7F6F-F68FCE08B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6729FD-37AC-0936-890A-215FC882BDF0}"/>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CC817BDF-7F1F-CF7D-9315-1FB606E38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071BD-9CF2-7BD0-DA05-A81F36C63F13}"/>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77614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F7D2-D26C-2043-CE07-2E5FB19BE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73D60-DC62-0B71-A991-09E9948CFF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2A004-E1E8-517B-01D8-DE349743BD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CED87F-8761-4366-9BE9-2FD7305E8EFA}"/>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6" name="Footer Placeholder 5">
            <a:extLst>
              <a:ext uri="{FF2B5EF4-FFF2-40B4-BE49-F238E27FC236}">
                <a16:creationId xmlns:a16="http://schemas.microsoft.com/office/drawing/2014/main" id="{132C4EEC-75B5-EB2B-B1E7-C530D60E3B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7695-93DC-07E4-C02C-4BB1A20F52D2}"/>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169988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5F73-DEEF-DD9B-7843-FF86E22A25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87D06C-71F5-B993-32AB-8B215C092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7CC406-31C3-CAE8-89ED-D3D5340B7B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12AFCA-6A99-DE26-A9F7-D877E9AF29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1D8474-CA0B-22F4-3AE4-DE61A87CAE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4DB4B-538E-3136-5A9C-1D25F4375316}"/>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8" name="Footer Placeholder 7">
            <a:extLst>
              <a:ext uri="{FF2B5EF4-FFF2-40B4-BE49-F238E27FC236}">
                <a16:creationId xmlns:a16="http://schemas.microsoft.com/office/drawing/2014/main" id="{D2FCAAE2-6AF0-178C-10CE-2D8FC2DE5A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E86EDD-658C-4344-8AF4-ABD3EFD1A43B}"/>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05424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C4D4-53B9-31E2-31DD-3886D26D5F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CD8B9D-1158-A13D-1237-C6504F891229}"/>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4" name="Footer Placeholder 3">
            <a:extLst>
              <a:ext uri="{FF2B5EF4-FFF2-40B4-BE49-F238E27FC236}">
                <a16:creationId xmlns:a16="http://schemas.microsoft.com/office/drawing/2014/main" id="{4A735CBB-F477-1F5E-7605-FF9D34C565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9BB948-AF35-66CB-5D7C-2AB1575A9442}"/>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85129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4310B-E857-2425-6BFF-FB05F8B99346}"/>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3" name="Footer Placeholder 2">
            <a:extLst>
              <a:ext uri="{FF2B5EF4-FFF2-40B4-BE49-F238E27FC236}">
                <a16:creationId xmlns:a16="http://schemas.microsoft.com/office/drawing/2014/main" id="{4971ACC3-2526-2177-42C8-6C3FFA14F7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A287AC-A168-92B7-50F8-7EA361C096E9}"/>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4173298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3FFAD-FE35-1507-1FF7-53518AE41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53C48B-7370-19C1-94BF-654B9F105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00D525-FA91-6705-0DAF-F11342694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69539-38C1-0AA2-D369-E18A96F7B243}"/>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6" name="Footer Placeholder 5">
            <a:extLst>
              <a:ext uri="{FF2B5EF4-FFF2-40B4-BE49-F238E27FC236}">
                <a16:creationId xmlns:a16="http://schemas.microsoft.com/office/drawing/2014/main" id="{7A4C3CF5-678F-BBAB-1BE8-9DAD113E49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C1F6-11CD-DE9B-2435-4DE09675B178}"/>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3446914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95FF-AE9B-69B7-3A4E-A9FE11175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CA3DBA-166B-F674-E975-A95814E788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F66212-5614-FFDA-6F33-698361551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84AC3-388B-9220-0955-058D659FF1E0}"/>
              </a:ext>
            </a:extLst>
          </p:cNvPr>
          <p:cNvSpPr>
            <a:spLocks noGrp="1"/>
          </p:cNvSpPr>
          <p:nvPr>
            <p:ph type="dt" sz="half" idx="10"/>
          </p:nvPr>
        </p:nvSpPr>
        <p:spPr/>
        <p:txBody>
          <a:bodyPr/>
          <a:lstStyle/>
          <a:p>
            <a:fld id="{32734A7B-C0CA-49B5-828C-447AD5A2C8BB}" type="datetimeFigureOut">
              <a:rPr lang="en-US" smtClean="0"/>
              <a:t>12/19/2025</a:t>
            </a:fld>
            <a:endParaRPr lang="en-US"/>
          </a:p>
        </p:txBody>
      </p:sp>
      <p:sp>
        <p:nvSpPr>
          <p:cNvPr id="6" name="Footer Placeholder 5">
            <a:extLst>
              <a:ext uri="{FF2B5EF4-FFF2-40B4-BE49-F238E27FC236}">
                <a16:creationId xmlns:a16="http://schemas.microsoft.com/office/drawing/2014/main" id="{089D143A-F908-C228-1D9B-711F95860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2E805-8075-C581-9417-B67994986D4D}"/>
              </a:ext>
            </a:extLst>
          </p:cNvPr>
          <p:cNvSpPr>
            <a:spLocks noGrp="1"/>
          </p:cNvSpPr>
          <p:nvPr>
            <p:ph type="sldNum" sz="quarter" idx="12"/>
          </p:nvPr>
        </p:nvSpPr>
        <p:spPr/>
        <p:txBody>
          <a:bodyPr/>
          <a:lstStyle/>
          <a:p>
            <a:fld id="{57F7B0C1-1E50-4060-A073-4EB7C50DA49D}" type="slidenum">
              <a:rPr lang="en-US" smtClean="0"/>
              <a:t>‹#›</a:t>
            </a:fld>
            <a:endParaRPr lang="en-US"/>
          </a:p>
        </p:txBody>
      </p:sp>
    </p:spTree>
    <p:extLst>
      <p:ext uri="{BB962C8B-B14F-4D97-AF65-F5344CB8AC3E}">
        <p14:creationId xmlns:p14="http://schemas.microsoft.com/office/powerpoint/2010/main" val="279624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66EDAD-BF23-3A86-C69C-9ACE6976CA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A9ED32-C218-A915-24BB-0F0C2BBE4F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57414-1534-C768-8801-6AD5CF5C0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34A7B-C0CA-49B5-828C-447AD5A2C8BB}" type="datetimeFigureOut">
              <a:rPr lang="en-US" smtClean="0"/>
              <a:t>12/19/2025</a:t>
            </a:fld>
            <a:endParaRPr lang="en-US"/>
          </a:p>
        </p:txBody>
      </p:sp>
      <p:sp>
        <p:nvSpPr>
          <p:cNvPr id="5" name="Footer Placeholder 4">
            <a:extLst>
              <a:ext uri="{FF2B5EF4-FFF2-40B4-BE49-F238E27FC236}">
                <a16:creationId xmlns:a16="http://schemas.microsoft.com/office/drawing/2014/main" id="{20957117-41A8-4097-18BE-73786E0BC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C0235-6041-E3B8-2A4F-A41D5D4361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7B0C1-1E50-4060-A073-4EB7C50DA49D}" type="slidenum">
              <a:rPr lang="en-US" smtClean="0"/>
              <a:t>‹#›</a:t>
            </a:fld>
            <a:endParaRPr lang="en-US"/>
          </a:p>
        </p:txBody>
      </p:sp>
    </p:spTree>
    <p:extLst>
      <p:ext uri="{BB962C8B-B14F-4D97-AF65-F5344CB8AC3E}">
        <p14:creationId xmlns:p14="http://schemas.microsoft.com/office/powerpoint/2010/main" val="1560791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6.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5.wdp"/><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64E1C6-CBC6-464E-C2A6-9C4B40761C8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
            <a:ext cx="9966960" cy="7475221"/>
          </a:xfrm>
          <a:prstGeom prst="rect">
            <a:avLst/>
          </a:prstGeom>
        </p:spPr>
      </p:pic>
      <p:sp>
        <p:nvSpPr>
          <p:cNvPr id="8" name="Rectangle 7">
            <a:extLst>
              <a:ext uri="{FF2B5EF4-FFF2-40B4-BE49-F238E27FC236}">
                <a16:creationId xmlns:a16="http://schemas.microsoft.com/office/drawing/2014/main" id="{BFCA37A4-E8F8-576E-16AA-A34BA94341FC}"/>
              </a:ext>
            </a:extLst>
          </p:cNvPr>
          <p:cNvSpPr/>
          <p:nvPr/>
        </p:nvSpPr>
        <p:spPr>
          <a:xfrm>
            <a:off x="50800" y="568960"/>
            <a:ext cx="10160000" cy="1981200"/>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734781-2B21-AAFF-81B9-8A1CEEC56ED2}"/>
              </a:ext>
            </a:extLst>
          </p:cNvPr>
          <p:cNvSpPr/>
          <p:nvPr/>
        </p:nvSpPr>
        <p:spPr>
          <a:xfrm>
            <a:off x="9763765" y="111760"/>
            <a:ext cx="2428236" cy="674624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05232C5-58BF-6486-FDD4-3A95A48F757E}"/>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1AA5AD7-F141-516F-B612-F720F3B81EC4}"/>
              </a:ext>
            </a:extLst>
          </p:cNvPr>
          <p:cNvSpPr txBox="1"/>
          <p:nvPr/>
        </p:nvSpPr>
        <p:spPr>
          <a:xfrm flipH="1">
            <a:off x="60964" y="653405"/>
            <a:ext cx="9773918" cy="1446550"/>
          </a:xfrm>
          <a:prstGeom prst="rect">
            <a:avLst/>
          </a:prstGeom>
          <a:noFill/>
        </p:spPr>
        <p:txBody>
          <a:bodyPr wrap="square" rtlCol="0">
            <a:spAutoFit/>
          </a:bodyPr>
          <a:lstStyle/>
          <a:p>
            <a:pPr algn="ctr"/>
            <a:r>
              <a:rPr lang="en-US" sz="8800" dirty="0">
                <a:solidFill>
                  <a:schemeClr val="bg1"/>
                </a:solidFill>
                <a:latin typeface="HeadingNow Trial 22 Light" panose="00000300000000000000" pitchFamily="2" charset="0"/>
              </a:rPr>
              <a:t>TOPICAL ROUTE of Drug Administration</a:t>
            </a:r>
          </a:p>
        </p:txBody>
      </p:sp>
      <p:sp>
        <p:nvSpPr>
          <p:cNvPr id="10" name="TextBox 9">
            <a:extLst>
              <a:ext uri="{FF2B5EF4-FFF2-40B4-BE49-F238E27FC236}">
                <a16:creationId xmlns:a16="http://schemas.microsoft.com/office/drawing/2014/main" id="{8FC710B7-ACF7-AEB7-ECBD-F50A79D79DF2}"/>
              </a:ext>
            </a:extLst>
          </p:cNvPr>
          <p:cNvSpPr txBox="1"/>
          <p:nvPr/>
        </p:nvSpPr>
        <p:spPr>
          <a:xfrm>
            <a:off x="1154536" y="1984345"/>
            <a:ext cx="7141700" cy="369332"/>
          </a:xfrm>
          <a:prstGeom prst="rect">
            <a:avLst/>
          </a:prstGeom>
          <a:noFill/>
        </p:spPr>
        <p:txBody>
          <a:bodyPr wrap="none" rtlCol="0">
            <a:spAutoFit/>
          </a:bodyPr>
          <a:lstStyle/>
          <a:p>
            <a:pPr marL="0" algn="ctr" rtl="0" eaLnBrk="1" latinLnBrk="0" hangingPunct="1"/>
            <a:r>
              <a:rPr lang="en-US" sz="1800" kern="1200" dirty="0">
                <a:solidFill>
                  <a:srgbClr val="FFFFFF"/>
                </a:solidFill>
                <a:effectLst/>
                <a:latin typeface="HeadingNow Trial 54" panose="00000500000000000000" pitchFamily="2" charset="0"/>
              </a:rPr>
              <a:t>Slide Design: Navneeth V ■ Images and Content contributed by all Group members</a:t>
            </a:r>
            <a:endParaRPr lang="en-US" sz="2000" dirty="0">
              <a:effectLst/>
              <a:latin typeface="HeadingNow Trial 54" panose="00000500000000000000" pitchFamily="2" charset="0"/>
            </a:endParaRPr>
          </a:p>
        </p:txBody>
      </p:sp>
      <p:sp>
        <p:nvSpPr>
          <p:cNvPr id="11" name="TextBox 10">
            <a:extLst>
              <a:ext uri="{FF2B5EF4-FFF2-40B4-BE49-F238E27FC236}">
                <a16:creationId xmlns:a16="http://schemas.microsoft.com/office/drawing/2014/main" id="{CC98B1B4-DDF1-9DA1-786B-131E7D641D10}"/>
              </a:ext>
            </a:extLst>
          </p:cNvPr>
          <p:cNvSpPr txBox="1"/>
          <p:nvPr/>
        </p:nvSpPr>
        <p:spPr>
          <a:xfrm>
            <a:off x="9931398" y="2018675"/>
            <a:ext cx="2115822" cy="3139321"/>
          </a:xfrm>
          <a:prstGeom prst="rect">
            <a:avLst/>
          </a:prstGeom>
          <a:noFill/>
        </p:spPr>
        <p:txBody>
          <a:bodyPr wrap="square" rtlCol="0">
            <a:spAutoFit/>
          </a:bodyPr>
          <a:lstStyle/>
          <a:p>
            <a:r>
              <a:rPr lang="en-US" dirty="0">
                <a:solidFill>
                  <a:schemeClr val="bg1"/>
                </a:solidFill>
              </a:rPr>
              <a:t>129 Navneeth</a:t>
            </a:r>
          </a:p>
          <a:p>
            <a:r>
              <a:rPr lang="en-US" dirty="0">
                <a:solidFill>
                  <a:schemeClr val="bg1"/>
                </a:solidFill>
              </a:rPr>
              <a:t>134 Neha Yadav</a:t>
            </a:r>
          </a:p>
          <a:p>
            <a:r>
              <a:rPr lang="en-US" dirty="0">
                <a:solidFill>
                  <a:schemeClr val="bg1"/>
                </a:solidFill>
              </a:rPr>
              <a:t>139 Nireeksha</a:t>
            </a:r>
          </a:p>
          <a:p>
            <a:r>
              <a:rPr lang="en-US" dirty="0">
                <a:solidFill>
                  <a:schemeClr val="bg1"/>
                </a:solidFill>
              </a:rPr>
              <a:t>144 Kaushik </a:t>
            </a:r>
          </a:p>
          <a:p>
            <a:r>
              <a:rPr lang="en-US" dirty="0">
                <a:solidFill>
                  <a:schemeClr val="bg1"/>
                </a:solidFill>
              </a:rPr>
              <a:t>149 Pooja</a:t>
            </a:r>
          </a:p>
          <a:p>
            <a:r>
              <a:rPr lang="en-US" dirty="0">
                <a:solidFill>
                  <a:schemeClr val="bg1"/>
                </a:solidFill>
              </a:rPr>
              <a:t>154 Rachana S</a:t>
            </a:r>
          </a:p>
          <a:p>
            <a:r>
              <a:rPr lang="en-US" dirty="0">
                <a:solidFill>
                  <a:schemeClr val="bg1"/>
                </a:solidFill>
              </a:rPr>
              <a:t>159 Riya Ramesh</a:t>
            </a:r>
          </a:p>
          <a:p>
            <a:r>
              <a:rPr lang="en-US" dirty="0">
                <a:solidFill>
                  <a:schemeClr val="bg1"/>
                </a:solidFill>
              </a:rPr>
              <a:t>164 S N Akash Gupta</a:t>
            </a:r>
          </a:p>
          <a:p>
            <a:r>
              <a:rPr lang="en-US" dirty="0">
                <a:solidFill>
                  <a:schemeClr val="bg1"/>
                </a:solidFill>
              </a:rPr>
              <a:t>169 Sai Karthik</a:t>
            </a:r>
          </a:p>
          <a:p>
            <a:r>
              <a:rPr lang="en-US" dirty="0">
                <a:solidFill>
                  <a:schemeClr val="bg1"/>
                </a:solidFill>
              </a:rPr>
              <a:t>174 Samarth R</a:t>
            </a:r>
          </a:p>
          <a:p>
            <a:r>
              <a:rPr lang="en-US" dirty="0">
                <a:solidFill>
                  <a:schemeClr val="bg1"/>
                </a:solidFill>
              </a:rPr>
              <a:t>179 Saniya Rafeeq</a:t>
            </a:r>
          </a:p>
        </p:txBody>
      </p:sp>
      <p:sp>
        <p:nvSpPr>
          <p:cNvPr id="12" name="TextBox 11">
            <a:extLst>
              <a:ext uri="{FF2B5EF4-FFF2-40B4-BE49-F238E27FC236}">
                <a16:creationId xmlns:a16="http://schemas.microsoft.com/office/drawing/2014/main" id="{3EF15A79-2CCA-735D-0F1B-A49084E19809}"/>
              </a:ext>
            </a:extLst>
          </p:cNvPr>
          <p:cNvSpPr txBox="1"/>
          <p:nvPr/>
        </p:nvSpPr>
        <p:spPr>
          <a:xfrm flipH="1">
            <a:off x="9776457" y="1648896"/>
            <a:ext cx="2364743" cy="400110"/>
          </a:xfrm>
          <a:prstGeom prst="rect">
            <a:avLst/>
          </a:prstGeom>
          <a:noFill/>
        </p:spPr>
        <p:txBody>
          <a:bodyPr wrap="square" rtlCol="0">
            <a:spAutoFit/>
          </a:bodyPr>
          <a:lstStyle/>
          <a:p>
            <a:pPr algn="ctr"/>
            <a:r>
              <a:rPr lang="en-US" sz="2000" u="sng" dirty="0">
                <a:solidFill>
                  <a:schemeClr val="bg1"/>
                </a:solidFill>
                <a:latin typeface="HeadingNow Trial 54" panose="00000500000000000000" pitchFamily="2" charset="0"/>
              </a:rPr>
              <a:t>Group Members:</a:t>
            </a:r>
          </a:p>
        </p:txBody>
      </p:sp>
      <p:pic>
        <p:nvPicPr>
          <p:cNvPr id="18" name="Picture 17">
            <a:extLst>
              <a:ext uri="{FF2B5EF4-FFF2-40B4-BE49-F238E27FC236}">
                <a16:creationId xmlns:a16="http://schemas.microsoft.com/office/drawing/2014/main" id="{1F55432E-AB3E-E7E0-8E29-4434F1D498A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9517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lgGrid">
          <a:fgClr>
            <a:srgbClr val="4874AC"/>
          </a:fgClr>
          <a:bgClr>
            <a:srgbClr val="7A9BC8"/>
          </a:bgClr>
        </a:pattFill>
        <a:effectLst/>
      </p:bgPr>
    </p:bg>
    <p:spTree>
      <p:nvGrpSpPr>
        <p:cNvPr id="1" name="">
          <a:extLst>
            <a:ext uri="{FF2B5EF4-FFF2-40B4-BE49-F238E27FC236}">
              <a16:creationId xmlns:a16="http://schemas.microsoft.com/office/drawing/2014/main" id="{584392FB-57DC-EEA2-3D73-4D56C08B98A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E463867-0206-E346-EF35-E2989A96BED6}"/>
              </a:ext>
            </a:extLst>
          </p:cNvPr>
          <p:cNvSpPr/>
          <p:nvPr/>
        </p:nvSpPr>
        <p:spPr>
          <a:xfrm>
            <a:off x="6662057" y="0"/>
            <a:ext cx="5529945" cy="6858000"/>
          </a:xfrm>
          <a:prstGeom prst="rect">
            <a:avLst/>
          </a:prstGeom>
          <a:solidFill>
            <a:srgbClr val="4874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F3C422C-A129-4D92-1F6A-5FB635E6683B}"/>
              </a:ext>
            </a:extLst>
          </p:cNvPr>
          <p:cNvSpPr/>
          <p:nvPr/>
        </p:nvSpPr>
        <p:spPr>
          <a:xfrm>
            <a:off x="0" y="0"/>
            <a:ext cx="12192000" cy="6858000"/>
          </a:xfrm>
          <a:prstGeom prst="rect">
            <a:avLst/>
          </a:prstGeom>
          <a:noFill/>
          <a:ln w="254000">
            <a:solidFill>
              <a:srgbClr val="4874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6C39E5-8750-8F4C-1A74-1B7BB87095ED}"/>
              </a:ext>
            </a:extLst>
          </p:cNvPr>
          <p:cNvSpPr txBox="1"/>
          <p:nvPr/>
        </p:nvSpPr>
        <p:spPr>
          <a:xfrm>
            <a:off x="6960637" y="1133674"/>
            <a:ext cx="4949994" cy="4154984"/>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A paste is a thick, semi-solid topical preparation containing a high percentage of solid substances, used for protective or therapeutic purposes.</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Zinc oxide paste	</a:t>
            </a:r>
          </a:p>
          <a:p>
            <a:pPr marL="457200" indent="-457200">
              <a:buAutoNum type="arabicPeriod"/>
            </a:pPr>
            <a:r>
              <a:rPr lang="en-US" sz="2400" dirty="0">
                <a:solidFill>
                  <a:schemeClr val="bg1"/>
                </a:solidFill>
              </a:rPr>
              <a:t>Salicylic acid paste	</a:t>
            </a:r>
          </a:p>
          <a:p>
            <a:pPr marL="457200" indent="-457200">
              <a:buAutoNum type="arabicPeriod"/>
            </a:pPr>
            <a:r>
              <a:rPr lang="en-US" sz="2400" dirty="0">
                <a:solidFill>
                  <a:schemeClr val="bg1"/>
                </a:solidFill>
              </a:rPr>
              <a:t>Lassar’s paste</a:t>
            </a:r>
            <a:endParaRPr lang="en-US" altLang="en-US" sz="2400" dirty="0">
              <a:solidFill>
                <a:schemeClr val="bg1"/>
              </a:solidFill>
            </a:endParaRPr>
          </a:p>
        </p:txBody>
      </p:sp>
      <p:sp>
        <p:nvSpPr>
          <p:cNvPr id="11" name="TextBox 10">
            <a:extLst>
              <a:ext uri="{FF2B5EF4-FFF2-40B4-BE49-F238E27FC236}">
                <a16:creationId xmlns:a16="http://schemas.microsoft.com/office/drawing/2014/main" id="{000ABD92-9F36-060A-4594-D5BFC9039BAF}"/>
              </a:ext>
            </a:extLst>
          </p:cNvPr>
          <p:cNvSpPr txBox="1"/>
          <p:nvPr/>
        </p:nvSpPr>
        <p:spPr>
          <a:xfrm>
            <a:off x="8385719" y="223520"/>
            <a:ext cx="208262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PASTE</a:t>
            </a:r>
          </a:p>
        </p:txBody>
      </p:sp>
      <p:pic>
        <p:nvPicPr>
          <p:cNvPr id="3" name="Picture 2">
            <a:extLst>
              <a:ext uri="{FF2B5EF4-FFF2-40B4-BE49-F238E27FC236}">
                <a16:creationId xmlns:a16="http://schemas.microsoft.com/office/drawing/2014/main" id="{284F9304-6B84-EBCD-C042-B83543E6A795}"/>
              </a:ext>
            </a:extLst>
          </p:cNvPr>
          <p:cNvPicPr>
            <a:picLocks noChangeAspect="1"/>
          </p:cNvPicPr>
          <p:nvPr/>
        </p:nvPicPr>
        <p:blipFill>
          <a:blip r:embed="rId2">
            <a:extLst>
              <a:ext uri="{28A0092B-C50C-407E-A947-70E740481C1C}">
                <a14:useLocalDpi xmlns:a14="http://schemas.microsoft.com/office/drawing/2010/main" val="0"/>
              </a:ext>
            </a:extLst>
          </a:blip>
          <a:srcRect r="46018"/>
          <a:stretch/>
        </p:blipFill>
        <p:spPr>
          <a:xfrm>
            <a:off x="961054" y="480002"/>
            <a:ext cx="4838398" cy="24498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942F1D76-C04C-744B-C426-62C83111DEFF}"/>
              </a:ext>
            </a:extLst>
          </p:cNvPr>
          <p:cNvPicPr>
            <a:picLocks noChangeAspect="1"/>
          </p:cNvPicPr>
          <p:nvPr/>
        </p:nvPicPr>
        <p:blipFill>
          <a:blip r:embed="rId2">
            <a:extLst>
              <a:ext uri="{28A0092B-C50C-407E-A947-70E740481C1C}">
                <a14:useLocalDpi xmlns:a14="http://schemas.microsoft.com/office/drawing/2010/main" val="0"/>
              </a:ext>
            </a:extLst>
          </a:blip>
          <a:srcRect l="55072"/>
          <a:stretch/>
        </p:blipFill>
        <p:spPr>
          <a:xfrm>
            <a:off x="961054" y="3436782"/>
            <a:ext cx="4838398" cy="29434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A78F4104-58BC-0A35-21A7-E4104400CB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2874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lgGrid">
          <a:fgClr>
            <a:srgbClr val="823205"/>
          </a:fgClr>
          <a:bgClr>
            <a:srgbClr val="F77A35"/>
          </a:bgClr>
        </a:pattFill>
        <a:effectLst/>
      </p:bgPr>
    </p:bg>
    <p:spTree>
      <p:nvGrpSpPr>
        <p:cNvPr id="1" name="">
          <a:extLst>
            <a:ext uri="{FF2B5EF4-FFF2-40B4-BE49-F238E27FC236}">
              <a16:creationId xmlns:a16="http://schemas.microsoft.com/office/drawing/2014/main" id="{6611EEBF-B554-04E7-9DA8-3B59672B3A3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9CC5A8A-DF3E-7246-7C05-A019C1D9FBE4}"/>
              </a:ext>
            </a:extLst>
          </p:cNvPr>
          <p:cNvSpPr/>
          <p:nvPr/>
        </p:nvSpPr>
        <p:spPr>
          <a:xfrm>
            <a:off x="6858000" y="0"/>
            <a:ext cx="5334002" cy="6858000"/>
          </a:xfrm>
          <a:prstGeom prst="rect">
            <a:avLst/>
          </a:prstGeom>
          <a:solidFill>
            <a:srgbClr val="8232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752EA38-E219-C9B9-A909-151562164D3D}"/>
              </a:ext>
            </a:extLst>
          </p:cNvPr>
          <p:cNvSpPr/>
          <p:nvPr/>
        </p:nvSpPr>
        <p:spPr>
          <a:xfrm>
            <a:off x="0" y="0"/>
            <a:ext cx="12192000" cy="6858000"/>
          </a:xfrm>
          <a:prstGeom prst="rect">
            <a:avLst/>
          </a:prstGeom>
          <a:noFill/>
          <a:ln w="254000">
            <a:solidFill>
              <a:srgbClr val="8232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B176D5-E3A4-6ED4-E2FC-3C4AF25334CA}"/>
              </a:ext>
            </a:extLst>
          </p:cNvPr>
          <p:cNvSpPr txBox="1"/>
          <p:nvPr/>
        </p:nvSpPr>
        <p:spPr>
          <a:xfrm>
            <a:off x="7128587" y="1133674"/>
            <a:ext cx="4782043" cy="3785652"/>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Paint is a liquid medicated preparation applied to the skin or mucous membrane to produce a local effect.</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Iodine paint	</a:t>
            </a:r>
          </a:p>
          <a:p>
            <a:pPr marL="457200" indent="-457200">
              <a:buAutoNum type="arabicPeriod"/>
            </a:pPr>
            <a:r>
              <a:rPr lang="en-US" sz="2400" dirty="0">
                <a:solidFill>
                  <a:schemeClr val="bg1"/>
                </a:solidFill>
              </a:rPr>
              <a:t>Throat paint (e.g., Mandl’s paint)	</a:t>
            </a:r>
          </a:p>
          <a:p>
            <a:pPr marL="457200" indent="-457200">
              <a:buAutoNum type="arabicPeriod"/>
            </a:pPr>
            <a:r>
              <a:rPr lang="en-US" sz="2400" dirty="0">
                <a:solidFill>
                  <a:schemeClr val="bg1"/>
                </a:solidFill>
              </a:rPr>
              <a:t>Castellani’s paint</a:t>
            </a:r>
            <a:endParaRPr lang="en-US" altLang="en-US" sz="2400" dirty="0">
              <a:solidFill>
                <a:schemeClr val="bg1"/>
              </a:solidFill>
            </a:endParaRPr>
          </a:p>
        </p:txBody>
      </p:sp>
      <p:sp>
        <p:nvSpPr>
          <p:cNvPr id="11" name="TextBox 10">
            <a:extLst>
              <a:ext uri="{FF2B5EF4-FFF2-40B4-BE49-F238E27FC236}">
                <a16:creationId xmlns:a16="http://schemas.microsoft.com/office/drawing/2014/main" id="{D1A2B4F8-F7FE-725E-6C73-5AA31B5D9EC0}"/>
              </a:ext>
            </a:extLst>
          </p:cNvPr>
          <p:cNvSpPr txBox="1"/>
          <p:nvPr/>
        </p:nvSpPr>
        <p:spPr>
          <a:xfrm>
            <a:off x="8542417" y="302677"/>
            <a:ext cx="195438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PAINT</a:t>
            </a:r>
          </a:p>
        </p:txBody>
      </p:sp>
      <p:pic>
        <p:nvPicPr>
          <p:cNvPr id="7" name="Picture 6">
            <a:extLst>
              <a:ext uri="{FF2B5EF4-FFF2-40B4-BE49-F238E27FC236}">
                <a16:creationId xmlns:a16="http://schemas.microsoft.com/office/drawing/2014/main" id="{A66C9609-353B-305F-5A88-D555BA38E10D}"/>
              </a:ext>
            </a:extLst>
          </p:cNvPr>
          <p:cNvPicPr>
            <a:picLocks noChangeAspect="1"/>
          </p:cNvPicPr>
          <p:nvPr/>
        </p:nvPicPr>
        <p:blipFill>
          <a:blip r:embed="rId2">
            <a:extLst>
              <a:ext uri="{28A0092B-C50C-407E-A947-70E740481C1C}">
                <a14:useLocalDpi xmlns:a14="http://schemas.microsoft.com/office/drawing/2010/main" val="0"/>
              </a:ext>
            </a:extLst>
          </a:blip>
          <a:srcRect l="41760"/>
          <a:stretch/>
        </p:blipFill>
        <p:spPr>
          <a:xfrm>
            <a:off x="2348208" y="2944113"/>
            <a:ext cx="4002830" cy="31850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F14B5549-6E85-90D2-F5E3-E9CC9DD74F8E}"/>
              </a:ext>
            </a:extLst>
          </p:cNvPr>
          <p:cNvPicPr>
            <a:picLocks noChangeAspect="1"/>
          </p:cNvPicPr>
          <p:nvPr/>
        </p:nvPicPr>
        <p:blipFill>
          <a:blip r:embed="rId2">
            <a:extLst>
              <a:ext uri="{28A0092B-C50C-407E-A947-70E740481C1C}">
                <a14:useLocalDpi xmlns:a14="http://schemas.microsoft.com/office/drawing/2010/main" val="0"/>
              </a:ext>
            </a:extLst>
          </a:blip>
          <a:srcRect r="59586"/>
          <a:stretch/>
        </p:blipFill>
        <p:spPr>
          <a:xfrm>
            <a:off x="745005" y="816779"/>
            <a:ext cx="2278113" cy="26122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64A79A5A-81F7-EEA7-7B84-2F4C7CC94F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9898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lgGrid">
          <a:fgClr>
            <a:srgbClr val="D0804A"/>
          </a:fgClr>
          <a:bgClr>
            <a:srgbClr val="E6BB9E"/>
          </a:bgClr>
        </a:pattFill>
        <a:effectLst/>
      </p:bgPr>
    </p:bg>
    <p:spTree>
      <p:nvGrpSpPr>
        <p:cNvPr id="1" name="">
          <a:extLst>
            <a:ext uri="{FF2B5EF4-FFF2-40B4-BE49-F238E27FC236}">
              <a16:creationId xmlns:a16="http://schemas.microsoft.com/office/drawing/2014/main" id="{5F8B153E-C6C3-01E0-AEA1-079EF688388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413D12B-0ED4-1835-674C-4EF8DB61C58C}"/>
              </a:ext>
            </a:extLst>
          </p:cNvPr>
          <p:cNvSpPr/>
          <p:nvPr/>
        </p:nvSpPr>
        <p:spPr>
          <a:xfrm>
            <a:off x="6279502" y="0"/>
            <a:ext cx="5912500" cy="6858000"/>
          </a:xfrm>
          <a:prstGeom prst="rect">
            <a:avLst/>
          </a:prstGeom>
          <a:solidFill>
            <a:srgbClr val="D080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687E0-8308-7AA9-CC15-71F25DD2BADE}"/>
              </a:ext>
            </a:extLst>
          </p:cNvPr>
          <p:cNvSpPr/>
          <p:nvPr/>
        </p:nvSpPr>
        <p:spPr>
          <a:xfrm>
            <a:off x="0" y="0"/>
            <a:ext cx="12192000" cy="6858000"/>
          </a:xfrm>
          <a:prstGeom prst="rect">
            <a:avLst/>
          </a:prstGeom>
          <a:noFill/>
          <a:ln w="254000">
            <a:solidFill>
              <a:srgbClr val="D08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CC60D2-42E5-AEB8-1E35-DE6175B9F1DE}"/>
              </a:ext>
            </a:extLst>
          </p:cNvPr>
          <p:cNvSpPr txBox="1"/>
          <p:nvPr/>
        </p:nvSpPr>
        <p:spPr>
          <a:xfrm>
            <a:off x="6578083" y="1133674"/>
            <a:ext cx="5332548" cy="3785652"/>
          </a:xfrm>
          <a:prstGeom prst="rect">
            <a:avLst/>
          </a:prstGeom>
          <a:noFill/>
        </p:spPr>
        <p:txBody>
          <a:bodyPr wrap="square" rtlCol="0">
            <a:spAutoFit/>
          </a:bodyPr>
          <a:lstStyle/>
          <a:p>
            <a:r>
              <a:rPr lang="en-US" sz="2400" u="sng" dirty="0">
                <a:solidFill>
                  <a:schemeClr val="bg1"/>
                </a:solidFill>
              </a:rPr>
              <a:t>Definition</a:t>
            </a:r>
            <a:r>
              <a:rPr lang="en-US" sz="2400" dirty="0">
                <a:solidFill>
                  <a:schemeClr val="bg1"/>
                </a:solidFill>
              </a:rPr>
              <a:t>:</a:t>
            </a:r>
          </a:p>
          <a:p>
            <a:r>
              <a:rPr lang="en-US" sz="2400" dirty="0">
                <a:solidFill>
                  <a:schemeClr val="bg1"/>
                </a:solidFill>
              </a:rPr>
              <a:t>A plaster is a solid or semi-solid medicated adhesive preparation applied to the skin to provide a sustained local effect.</a:t>
            </a:r>
          </a:p>
          <a:p>
            <a:endParaRPr lang="en-US" sz="2400" dirty="0">
              <a:solidFill>
                <a:schemeClr val="bg1"/>
              </a:solidFill>
            </a:endParaRPr>
          </a:p>
          <a:p>
            <a:r>
              <a:rPr lang="en-US" sz="2400" u="sng" dirty="0">
                <a:solidFill>
                  <a:schemeClr val="bg1"/>
                </a:solidFill>
              </a:rPr>
              <a:t>Examples</a:t>
            </a:r>
            <a:r>
              <a:rPr lang="en-US" sz="2400" dirty="0">
                <a:solidFill>
                  <a:schemeClr val="bg1"/>
                </a:solidFill>
              </a:rPr>
              <a:t>:	</a:t>
            </a:r>
          </a:p>
          <a:p>
            <a:pPr marL="457200" indent="-457200">
              <a:buAutoNum type="arabicPeriod"/>
            </a:pPr>
            <a:r>
              <a:rPr lang="en-US" sz="2400" dirty="0">
                <a:solidFill>
                  <a:schemeClr val="bg1"/>
                </a:solidFill>
              </a:rPr>
              <a:t>Salicylic acid plaster	</a:t>
            </a:r>
          </a:p>
          <a:p>
            <a:pPr marL="457200" indent="-457200">
              <a:buAutoNum type="arabicPeriod"/>
            </a:pPr>
            <a:r>
              <a:rPr lang="en-US" sz="2400" dirty="0">
                <a:solidFill>
                  <a:schemeClr val="bg1"/>
                </a:solidFill>
              </a:rPr>
              <a:t>Capsicum plaster	</a:t>
            </a:r>
          </a:p>
          <a:p>
            <a:pPr marL="457200" indent="-457200">
              <a:buAutoNum type="arabicPeriod"/>
            </a:pPr>
            <a:r>
              <a:rPr lang="en-US" sz="2400" dirty="0">
                <a:solidFill>
                  <a:schemeClr val="bg1"/>
                </a:solidFill>
              </a:rPr>
              <a:t>Belladonna plaster</a:t>
            </a:r>
            <a:endParaRPr lang="en-US" altLang="en-US" sz="2400" dirty="0">
              <a:solidFill>
                <a:schemeClr val="bg1"/>
              </a:solidFill>
            </a:endParaRPr>
          </a:p>
        </p:txBody>
      </p:sp>
      <p:sp>
        <p:nvSpPr>
          <p:cNvPr id="11" name="TextBox 10">
            <a:extLst>
              <a:ext uri="{FF2B5EF4-FFF2-40B4-BE49-F238E27FC236}">
                <a16:creationId xmlns:a16="http://schemas.microsoft.com/office/drawing/2014/main" id="{5FDD791F-6692-8311-92F5-DB55D8BE4DDB}"/>
              </a:ext>
            </a:extLst>
          </p:cNvPr>
          <p:cNvSpPr txBox="1"/>
          <p:nvPr/>
        </p:nvSpPr>
        <p:spPr>
          <a:xfrm>
            <a:off x="7929920" y="223520"/>
            <a:ext cx="28248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PLASTER</a:t>
            </a:r>
          </a:p>
        </p:txBody>
      </p:sp>
      <p:pic>
        <p:nvPicPr>
          <p:cNvPr id="3" name="Picture 2">
            <a:extLst>
              <a:ext uri="{FF2B5EF4-FFF2-40B4-BE49-F238E27FC236}">
                <a16:creationId xmlns:a16="http://schemas.microsoft.com/office/drawing/2014/main" id="{CFAA8487-95E8-6670-2FCF-25C71DDDC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51" y="1432425"/>
            <a:ext cx="5579948" cy="3993150"/>
          </a:xfrm>
          <a:prstGeom prst="rect">
            <a:avLst/>
          </a:prstGeom>
        </p:spPr>
      </p:pic>
      <p:pic>
        <p:nvPicPr>
          <p:cNvPr id="7" name="Picture 6">
            <a:extLst>
              <a:ext uri="{FF2B5EF4-FFF2-40B4-BE49-F238E27FC236}">
                <a16:creationId xmlns:a16="http://schemas.microsoft.com/office/drawing/2014/main" id="{336C4730-CE77-AC7D-B010-F175473B864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3962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lgGrid">
          <a:fgClr>
            <a:srgbClr val="1B2976"/>
          </a:fgClr>
          <a:bgClr>
            <a:srgbClr val="929EE6"/>
          </a:bgClr>
        </a:pattFill>
        <a:effectLst/>
      </p:bgPr>
    </p:bg>
    <p:spTree>
      <p:nvGrpSpPr>
        <p:cNvPr id="1" name="">
          <a:extLst>
            <a:ext uri="{FF2B5EF4-FFF2-40B4-BE49-F238E27FC236}">
              <a16:creationId xmlns:a16="http://schemas.microsoft.com/office/drawing/2014/main" id="{E3150A89-59B9-AD9E-16A7-DF294BC7D04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398AEB6-CA54-DCBF-4600-921DCD59B8A2}"/>
              </a:ext>
            </a:extLst>
          </p:cNvPr>
          <p:cNvSpPr/>
          <p:nvPr/>
        </p:nvSpPr>
        <p:spPr>
          <a:xfrm>
            <a:off x="5775649" y="0"/>
            <a:ext cx="6416353" cy="6858000"/>
          </a:xfrm>
          <a:prstGeom prst="rect">
            <a:avLst/>
          </a:prstGeom>
          <a:solidFill>
            <a:srgbClr val="1B29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7C0C5EF-95B4-33D8-15CA-6953548934A0}"/>
              </a:ext>
            </a:extLst>
          </p:cNvPr>
          <p:cNvSpPr/>
          <p:nvPr/>
        </p:nvSpPr>
        <p:spPr>
          <a:xfrm>
            <a:off x="0" y="0"/>
            <a:ext cx="12192000" cy="6858000"/>
          </a:xfrm>
          <a:prstGeom prst="rect">
            <a:avLst/>
          </a:prstGeom>
          <a:noFill/>
          <a:ln w="254000">
            <a:solidFill>
              <a:srgbClr val="1B29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D67BB2-D432-5467-9D72-B13F2D327F05}"/>
              </a:ext>
            </a:extLst>
          </p:cNvPr>
          <p:cNvSpPr txBox="1"/>
          <p:nvPr/>
        </p:nvSpPr>
        <p:spPr>
          <a:xfrm>
            <a:off x="6023015" y="1133674"/>
            <a:ext cx="5887616" cy="5262979"/>
          </a:xfrm>
          <a:prstGeom prst="rect">
            <a:avLst/>
          </a:prstGeom>
          <a:noFill/>
        </p:spPr>
        <p:txBody>
          <a:bodyPr wrap="square" rtlCol="0">
            <a:spAutoFit/>
          </a:bodyPr>
          <a:lstStyle/>
          <a:p>
            <a:r>
              <a:rPr lang="en-US" sz="2400" dirty="0">
                <a:solidFill>
                  <a:schemeClr val="bg1"/>
                </a:solidFill>
              </a:rPr>
              <a:t>Sprays are convenient &amp; fast acting dosage form, used for both local and systemic effects.</a:t>
            </a:r>
          </a:p>
          <a:p>
            <a:endParaRPr lang="en-US" sz="2400" dirty="0">
              <a:solidFill>
                <a:schemeClr val="bg1"/>
              </a:solidFill>
            </a:endParaRPr>
          </a:p>
          <a:p>
            <a:r>
              <a:rPr lang="en-US" sz="2400" dirty="0">
                <a:solidFill>
                  <a:schemeClr val="bg1"/>
                </a:solidFill>
              </a:rPr>
              <a:t>They can be broadly classified into 2 types:</a:t>
            </a:r>
          </a:p>
          <a:p>
            <a:r>
              <a:rPr lang="en-US" sz="2400" dirty="0">
                <a:solidFill>
                  <a:schemeClr val="bg1"/>
                </a:solidFill>
              </a:rPr>
              <a:t>1. Topical aerosol sprays</a:t>
            </a:r>
          </a:p>
          <a:p>
            <a:r>
              <a:rPr lang="en-US" sz="2400" dirty="0">
                <a:solidFill>
                  <a:schemeClr val="bg1"/>
                </a:solidFill>
              </a:rPr>
              <a:t>2. Nasal Sprays</a:t>
            </a:r>
          </a:p>
          <a:p>
            <a:endParaRPr 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tabLst/>
            </a:pPr>
            <a:r>
              <a:rPr lang="en-US" sz="2400" u="sng" dirty="0">
                <a:solidFill>
                  <a:schemeClr val="bg1"/>
                </a:solidFill>
              </a:rPr>
              <a:t>Mechanism:</a:t>
            </a:r>
            <a:br>
              <a:rPr lang="en-US" sz="2400" u="sng" dirty="0">
                <a:solidFill>
                  <a:schemeClr val="bg1"/>
                </a:solidFill>
              </a:rPr>
            </a:br>
            <a:r>
              <a:rPr lang="en-US" sz="2400" dirty="0">
                <a:solidFill>
                  <a:schemeClr val="bg1"/>
                </a:solidFill>
              </a:rPr>
              <a:t>- Sprays </a:t>
            </a:r>
            <a:r>
              <a:rPr lang="en-US" altLang="en-US" sz="2400" dirty="0">
                <a:solidFill>
                  <a:schemeClr val="bg1"/>
                </a:solidFill>
              </a:rPr>
              <a:t>use liquefied or compressed gas propellants (</a:t>
            </a:r>
            <a:r>
              <a:rPr lang="en-US" altLang="en-US" sz="2400" dirty="0" err="1">
                <a:solidFill>
                  <a:schemeClr val="bg1"/>
                </a:solidFill>
              </a:rPr>
              <a:t>Eg</a:t>
            </a:r>
            <a:r>
              <a:rPr lang="en-US" altLang="en-US" sz="2400" dirty="0">
                <a:solidFill>
                  <a:schemeClr val="bg1"/>
                </a:solidFill>
              </a:rPr>
              <a:t>: hydrocarbons, fluorocarbons)</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chemeClr val="bg1"/>
                </a:solidFill>
              </a:rPr>
              <a:t>- On activation, the propellant expands rapidly, forcing the drug out as fine droplets.</a:t>
            </a:r>
          </a:p>
          <a:p>
            <a:pPr marL="0" marR="0" lvl="0" indent="0" algn="l" defTabSz="914400" rtl="0" eaLnBrk="0" fontAlgn="base" latinLnBrk="0" hangingPunct="0">
              <a:lnSpc>
                <a:spcPct val="100000"/>
              </a:lnSpc>
              <a:spcBef>
                <a:spcPct val="0"/>
              </a:spcBef>
              <a:spcAft>
                <a:spcPct val="0"/>
              </a:spcAft>
              <a:buClrTx/>
              <a:buSzTx/>
              <a:tabLst/>
            </a:pPr>
            <a:r>
              <a:rPr lang="en-US" altLang="en-US" sz="2400" dirty="0">
                <a:solidFill>
                  <a:schemeClr val="bg1"/>
                </a:solidFill>
              </a:rPr>
              <a:t>- Provides uniform distribution over the target surface.</a:t>
            </a:r>
          </a:p>
        </p:txBody>
      </p:sp>
      <p:pic>
        <p:nvPicPr>
          <p:cNvPr id="2050" name="Picture 2">
            <a:extLst>
              <a:ext uri="{FF2B5EF4-FFF2-40B4-BE49-F238E27FC236}">
                <a16:creationId xmlns:a16="http://schemas.microsoft.com/office/drawing/2014/main" id="{1AB36AAF-3A42-FD3A-1519-123DAF7C5D3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60742" y1="28418" x2="66895" y2="86133"/>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5290" y="0"/>
            <a:ext cx="5887616" cy="5887616"/>
          </a:xfrm>
          <a:prstGeom prst="rect">
            <a:avLst/>
          </a:prstGeom>
          <a:noFill/>
          <a:effectLst>
            <a:glow rad="254000">
              <a:srgbClr val="1B2976">
                <a:alpha val="14000"/>
              </a:srgbClr>
            </a:glow>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A61539-8870-0610-047D-B236DC884A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13" b="94000" l="10000" r="90000">
                        <a14:foregroundMark x1="24000" y1="8625" x2="41583" y2="5813"/>
                        <a14:foregroundMark x1="41583" y1="5813" x2="42833" y2="7938"/>
                        <a14:foregroundMark x1="11583" y1="27625" x2="20167" y2="92750"/>
                        <a14:foregroundMark x1="20167" y1="92750" x2="43250" y2="92063"/>
                        <a14:foregroundMark x1="43250" y1="92063" x2="50500" y2="83188"/>
                        <a14:foregroundMark x1="69417" y1="94000" x2="73250" y2="94000"/>
                        <a14:foregroundMark x1="26333" y1="5313" x2="26333" y2="5313"/>
                        <a14:foregroundMark x1="75333" y1="60813" x2="67667" y2="34750"/>
                        <a14:foregroundMark x1="72083" y1="65500" x2="78833" y2="72125"/>
                        <a14:foregroundMark x1="77667" y1="68375" x2="80000" y2="61500"/>
                        <a14:foregroundMark x1="86250" y1="80750" x2="86250" y2="80750"/>
                        <a14:foregroundMark x1="87417" y1="86063" x2="87417" y2="86063"/>
                        <a14:backgroundMark x1="62917" y1="62375" x2="62917" y2="62375"/>
                        <a14:backgroundMark x1="62917" y1="63063" x2="63500" y2="61750"/>
                      </a14:backgroundRemoval>
                    </a14:imgEffect>
                  </a14:imgLayer>
                </a14:imgProps>
              </a:ext>
              <a:ext uri="{28A0092B-C50C-407E-A947-70E740481C1C}">
                <a14:useLocalDpi xmlns:a14="http://schemas.microsoft.com/office/drawing/2010/main" val="0"/>
              </a:ext>
            </a:extLst>
          </a:blip>
          <a:stretch>
            <a:fillRect/>
          </a:stretch>
        </p:blipFill>
        <p:spPr>
          <a:xfrm>
            <a:off x="2368419" y="1885683"/>
            <a:ext cx="3257940" cy="4343920"/>
          </a:xfrm>
          <a:prstGeom prst="rect">
            <a:avLst/>
          </a:prstGeom>
          <a:effectLst>
            <a:outerShdw blurRad="152400" dist="317500" dir="5400000" sx="90000" sy="-19000" rotWithShape="0">
              <a:prstClr val="black">
                <a:alpha val="15000"/>
              </a:prstClr>
            </a:outerShdw>
          </a:effectLst>
        </p:spPr>
      </p:pic>
      <p:sp>
        <p:nvSpPr>
          <p:cNvPr id="11" name="TextBox 10">
            <a:extLst>
              <a:ext uri="{FF2B5EF4-FFF2-40B4-BE49-F238E27FC236}">
                <a16:creationId xmlns:a16="http://schemas.microsoft.com/office/drawing/2014/main" id="{863E618A-D827-2CF9-7887-514CC4ADF29B}"/>
              </a:ext>
            </a:extLst>
          </p:cNvPr>
          <p:cNvSpPr txBox="1"/>
          <p:nvPr/>
        </p:nvSpPr>
        <p:spPr>
          <a:xfrm>
            <a:off x="7725307"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pic>
        <p:nvPicPr>
          <p:cNvPr id="15" name="Picture 14">
            <a:extLst>
              <a:ext uri="{FF2B5EF4-FFF2-40B4-BE49-F238E27FC236}">
                <a16:creationId xmlns:a16="http://schemas.microsoft.com/office/drawing/2014/main" id="{85916C29-8E1E-C0C9-3F73-713BDEFBABC1}"/>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10672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lgGrid">
          <a:fgClr>
            <a:srgbClr val="F23003"/>
          </a:fgClr>
          <a:bgClr>
            <a:srgbClr val="FEA08A"/>
          </a:bgClr>
        </a:pattFill>
        <a:effectLst/>
      </p:bgPr>
    </p:bg>
    <p:spTree>
      <p:nvGrpSpPr>
        <p:cNvPr id="1" name="">
          <a:extLst>
            <a:ext uri="{FF2B5EF4-FFF2-40B4-BE49-F238E27FC236}">
              <a16:creationId xmlns:a16="http://schemas.microsoft.com/office/drawing/2014/main" id="{00C17B50-34F9-E88E-9C1C-6ABC931CAFE4}"/>
            </a:ext>
          </a:extLst>
        </p:cNvPr>
        <p:cNvGrpSpPr/>
        <p:nvPr/>
      </p:nvGrpSpPr>
      <p:grpSpPr>
        <a:xfrm>
          <a:off x="0" y="0"/>
          <a:ext cx="0" cy="0"/>
          <a:chOff x="0" y="0"/>
          <a:chExt cx="0" cy="0"/>
        </a:xfrm>
      </p:grpSpPr>
      <p:pic>
        <p:nvPicPr>
          <p:cNvPr id="4098" name="Picture 2" descr="Prescription Nsaids Aerosol Medication Diclofenac Sodium Spray For ...">
            <a:extLst>
              <a:ext uri="{FF2B5EF4-FFF2-40B4-BE49-F238E27FC236}">
                <a16:creationId xmlns:a16="http://schemas.microsoft.com/office/drawing/2014/main" id="{C1AF51B2-5875-31F9-EA29-3F034D6434A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724" b="94942" l="9959" r="89627">
                        <a14:foregroundMark x1="28631" y1="6809" x2="56639" y2="7782"/>
                        <a14:foregroundMark x1="54564" y1="4280" x2="30290" y2="2918"/>
                        <a14:foregroundMark x1="30290" y1="2918" x2="29461" y2="3113"/>
                        <a14:foregroundMark x1="30913" y1="94942" x2="57054" y2="90856"/>
                        <a14:foregroundMark x1="73237" y1="91829" x2="75934" y2="33074"/>
                        <a14:foregroundMark x1="75934" y1="33074" x2="69710" y2="21401"/>
                        <a14:foregroundMark x1="69710" y1="21401" x2="69087" y2="2140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15382" r="6515"/>
          <a:stretch/>
        </p:blipFill>
        <p:spPr bwMode="auto">
          <a:xfrm>
            <a:off x="3819281" y="296684"/>
            <a:ext cx="2152361" cy="2938770"/>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D6644C-8777-E94E-F055-1B1A80ED1ACA}"/>
              </a:ext>
            </a:extLst>
          </p:cNvPr>
          <p:cNvSpPr/>
          <p:nvPr/>
        </p:nvSpPr>
        <p:spPr>
          <a:xfrm>
            <a:off x="0" y="0"/>
            <a:ext cx="12192000" cy="6858000"/>
          </a:xfrm>
          <a:prstGeom prst="rect">
            <a:avLst/>
          </a:prstGeom>
          <a:noFill/>
          <a:ln w="254000">
            <a:solidFill>
              <a:srgbClr val="C55E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9DDB9E-66C7-0FBC-ACD7-C3B8FB28D878}"/>
              </a:ext>
            </a:extLst>
          </p:cNvPr>
          <p:cNvSpPr/>
          <p:nvPr/>
        </p:nvSpPr>
        <p:spPr>
          <a:xfrm>
            <a:off x="7072604" y="0"/>
            <a:ext cx="5119397" cy="6858000"/>
          </a:xfrm>
          <a:prstGeom prst="rect">
            <a:avLst/>
          </a:prstGeom>
          <a:solidFill>
            <a:srgbClr val="C55E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DE53AC-1F9A-0440-F86A-3741315F1A8C}"/>
              </a:ext>
            </a:extLst>
          </p:cNvPr>
          <p:cNvSpPr txBox="1"/>
          <p:nvPr/>
        </p:nvSpPr>
        <p:spPr>
          <a:xfrm>
            <a:off x="8373784"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sp>
        <p:nvSpPr>
          <p:cNvPr id="9" name="TextBox 8">
            <a:extLst>
              <a:ext uri="{FF2B5EF4-FFF2-40B4-BE49-F238E27FC236}">
                <a16:creationId xmlns:a16="http://schemas.microsoft.com/office/drawing/2014/main" id="{E4A5EF96-9F55-2A9E-DC9C-9ECA6AEACDC2}"/>
              </a:ext>
            </a:extLst>
          </p:cNvPr>
          <p:cNvSpPr txBox="1"/>
          <p:nvPr/>
        </p:nvSpPr>
        <p:spPr>
          <a:xfrm>
            <a:off x="7380514" y="1133674"/>
            <a:ext cx="4530118" cy="5324535"/>
          </a:xfrm>
          <a:prstGeom prst="rect">
            <a:avLst/>
          </a:prstGeom>
          <a:noFill/>
        </p:spPr>
        <p:txBody>
          <a:bodyPr wrap="square" rtlCol="0">
            <a:spAutoFit/>
          </a:bodyPr>
          <a:lstStyle/>
          <a:p>
            <a:r>
              <a:rPr lang="en-US" sz="2800" b="1" u="sng" dirty="0">
                <a:solidFill>
                  <a:schemeClr val="bg1"/>
                </a:solidFill>
              </a:rPr>
              <a:t>1. Topical aerosol sprays</a:t>
            </a:r>
          </a:p>
          <a:p>
            <a:r>
              <a:rPr lang="en-US" sz="2400" dirty="0">
                <a:solidFill>
                  <a:schemeClr val="bg1"/>
                </a:solidFill>
              </a:rPr>
              <a:t>These are applied directly to the skin in a thin, even layer. This method allows for rapid absorption of the drug, which is especially useful in acute conditions</a:t>
            </a:r>
          </a:p>
          <a:p>
            <a:endParaRPr lang="en-US" sz="2400" dirty="0">
              <a:solidFill>
                <a:schemeClr val="bg1"/>
              </a:solidFill>
            </a:endParaRPr>
          </a:p>
          <a:p>
            <a:r>
              <a:rPr lang="en-US" sz="2400" u="sng" dirty="0">
                <a:solidFill>
                  <a:schemeClr val="bg1"/>
                </a:solidFill>
              </a:rPr>
              <a:t>Examples:</a:t>
            </a:r>
            <a:br>
              <a:rPr lang="en-US" sz="2400" u="sng" dirty="0">
                <a:solidFill>
                  <a:schemeClr val="bg1"/>
                </a:solidFill>
              </a:rPr>
            </a:br>
            <a:r>
              <a:rPr lang="en-US" sz="2400" dirty="0">
                <a:solidFill>
                  <a:schemeClr val="bg1"/>
                </a:solidFill>
              </a:rPr>
              <a:t>1. Lidocaine spray, used as a local anesthetic- </a:t>
            </a:r>
          </a:p>
          <a:p>
            <a:r>
              <a:rPr lang="en-US" sz="2400" dirty="0">
                <a:solidFill>
                  <a:schemeClr val="bg1"/>
                </a:solidFill>
              </a:rPr>
              <a:t>2. Diclofenac spray, commonly used for pain relief and inflammation</a:t>
            </a:r>
          </a:p>
        </p:txBody>
      </p:sp>
      <p:pic>
        <p:nvPicPr>
          <p:cNvPr id="2050" name="Picture 2">
            <a:extLst>
              <a:ext uri="{FF2B5EF4-FFF2-40B4-BE49-F238E27FC236}">
                <a16:creationId xmlns:a16="http://schemas.microsoft.com/office/drawing/2014/main" id="{A4EE7C64-2BE9-957A-948B-176CFC267EA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backgroundMark x1="60742" y1="28418" x2="66895" y2="86133"/>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94826" y="802906"/>
            <a:ext cx="5247814" cy="5247814"/>
          </a:xfrm>
          <a:prstGeom prst="rect">
            <a:avLst/>
          </a:prstGeom>
          <a:noFill/>
          <a:effectLst>
            <a:glow rad="254000">
              <a:srgbClr val="1B2976">
                <a:alpha val="14000"/>
              </a:srgbClr>
            </a:glow>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2052" name="Picture 4" descr="Volini Pain Relief Spray, 15 gm Price, Uses, Side Effects, Composition ...">
            <a:extLst>
              <a:ext uri="{FF2B5EF4-FFF2-40B4-BE49-F238E27FC236}">
                <a16:creationId xmlns:a16="http://schemas.microsoft.com/office/drawing/2014/main" id="{D41C5AE9-C69A-FD8F-6338-8C8E40DC90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8" t="23997" r="2699" b="1769"/>
          <a:stretch/>
        </p:blipFill>
        <p:spPr bwMode="auto">
          <a:xfrm>
            <a:off x="2434205" y="3351246"/>
            <a:ext cx="4237565" cy="32056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129654-E9BA-9D7F-1EA4-4BDD370E7651}"/>
              </a:ext>
            </a:extLst>
          </p:cNvPr>
          <p:cNvSpPr/>
          <p:nvPr/>
        </p:nvSpPr>
        <p:spPr>
          <a:xfrm>
            <a:off x="3846117" y="4064557"/>
            <a:ext cx="1695111" cy="2052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95192D-03C4-AE88-FA65-7F5EC831A69D}"/>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1080145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lgGrid">
          <a:fgClr>
            <a:srgbClr val="167BB6"/>
          </a:fgClr>
          <a:bgClr>
            <a:srgbClr val="8BCDF1"/>
          </a:bgClr>
        </a:pattFill>
        <a:effectLst/>
      </p:bgPr>
    </p:bg>
    <p:spTree>
      <p:nvGrpSpPr>
        <p:cNvPr id="1" name="">
          <a:extLst>
            <a:ext uri="{FF2B5EF4-FFF2-40B4-BE49-F238E27FC236}">
              <a16:creationId xmlns:a16="http://schemas.microsoft.com/office/drawing/2014/main" id="{DD69FE7B-F99B-0A9B-8E5C-B6C788C1645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B8DAEE-919E-3AE6-7B98-FC5C3DCB198D}"/>
              </a:ext>
            </a:extLst>
          </p:cNvPr>
          <p:cNvSpPr/>
          <p:nvPr/>
        </p:nvSpPr>
        <p:spPr>
          <a:xfrm>
            <a:off x="0" y="0"/>
            <a:ext cx="12192000" cy="6858000"/>
          </a:xfrm>
          <a:prstGeom prst="rect">
            <a:avLst/>
          </a:prstGeom>
          <a:noFill/>
          <a:ln w="254000">
            <a:solidFill>
              <a:srgbClr val="167B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B101A0F-FEBF-E654-D5F1-3BD13FA373CB}"/>
              </a:ext>
            </a:extLst>
          </p:cNvPr>
          <p:cNvSpPr/>
          <p:nvPr/>
        </p:nvSpPr>
        <p:spPr>
          <a:xfrm>
            <a:off x="6584514" y="0"/>
            <a:ext cx="5607487" cy="6858000"/>
          </a:xfrm>
          <a:prstGeom prst="rect">
            <a:avLst/>
          </a:prstGeom>
          <a:solidFill>
            <a:srgbClr val="167B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BD2AA72-D446-A718-896C-30DACBA66089}"/>
              </a:ext>
            </a:extLst>
          </p:cNvPr>
          <p:cNvSpPr txBox="1"/>
          <p:nvPr/>
        </p:nvSpPr>
        <p:spPr>
          <a:xfrm>
            <a:off x="8125798" y="223520"/>
            <a:ext cx="2517036"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SPRAYS</a:t>
            </a:r>
          </a:p>
        </p:txBody>
      </p:sp>
      <p:pic>
        <p:nvPicPr>
          <p:cNvPr id="3" name="Picture 2">
            <a:extLst>
              <a:ext uri="{FF2B5EF4-FFF2-40B4-BE49-F238E27FC236}">
                <a16:creationId xmlns:a16="http://schemas.microsoft.com/office/drawing/2014/main" id="{CBC921F4-DB3D-C8FA-30E4-74EF17E351F1}"/>
              </a:ext>
            </a:extLst>
          </p:cNvPr>
          <p:cNvPicPr>
            <a:picLocks noChangeAspect="1"/>
          </p:cNvPicPr>
          <p:nvPr/>
        </p:nvPicPr>
        <p:blipFill>
          <a:blip r:embed="rId2">
            <a:extLst>
              <a:ext uri="{28A0092B-C50C-407E-A947-70E740481C1C}">
                <a14:useLocalDpi xmlns:a14="http://schemas.microsoft.com/office/drawing/2010/main" val="0"/>
              </a:ext>
            </a:extLst>
          </a:blip>
          <a:srcRect l="10399" t="5841" r="25626" b="5952"/>
          <a:stretch/>
        </p:blipFill>
        <p:spPr>
          <a:xfrm>
            <a:off x="1750594" y="461800"/>
            <a:ext cx="4478694" cy="333414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5B7CFBDA-2756-7B1F-5905-270498A7B8DC}"/>
              </a:ext>
            </a:extLst>
          </p:cNvPr>
          <p:cNvSpPr txBox="1"/>
          <p:nvPr/>
        </p:nvSpPr>
        <p:spPr>
          <a:xfrm>
            <a:off x="6858000" y="1133674"/>
            <a:ext cx="5052632" cy="5324535"/>
          </a:xfrm>
          <a:prstGeom prst="rect">
            <a:avLst/>
          </a:prstGeom>
          <a:noFill/>
        </p:spPr>
        <p:txBody>
          <a:bodyPr wrap="square" rtlCol="0">
            <a:spAutoFit/>
          </a:bodyPr>
          <a:lstStyle/>
          <a:p>
            <a:r>
              <a:rPr lang="en-US" sz="2800" b="1" u="sng" dirty="0">
                <a:solidFill>
                  <a:schemeClr val="bg1"/>
                </a:solidFill>
              </a:rPr>
              <a:t>2. Nasal sprays</a:t>
            </a:r>
          </a:p>
          <a:p>
            <a:r>
              <a:rPr lang="en-US" sz="2400" dirty="0">
                <a:solidFill>
                  <a:schemeClr val="bg1"/>
                </a:solidFill>
              </a:rPr>
              <a:t>These are isotonic and slightly buffered preparations, designed to match the natural environment of the nasal mucosa. When administered, the spray is deposited in the nasal atrium and is gradually cleared into the pharynx, allowing for sustained absorption.</a:t>
            </a:r>
          </a:p>
          <a:p>
            <a:endParaRPr lang="en-US" sz="2400" dirty="0">
              <a:solidFill>
                <a:schemeClr val="bg1"/>
              </a:solidFill>
            </a:endParaRPr>
          </a:p>
          <a:p>
            <a:r>
              <a:rPr lang="en-US" sz="2400" dirty="0">
                <a:solidFill>
                  <a:schemeClr val="bg1"/>
                </a:solidFill>
              </a:rPr>
              <a:t>Nasal sprays are often used for systemic effects as well. A good example is: Desmopressin nasal spray, which is used in the treatment of diabetes insipidus."</a:t>
            </a:r>
          </a:p>
        </p:txBody>
      </p:sp>
      <p:pic>
        <p:nvPicPr>
          <p:cNvPr id="5" name="Picture 4">
            <a:extLst>
              <a:ext uri="{FF2B5EF4-FFF2-40B4-BE49-F238E27FC236}">
                <a16:creationId xmlns:a16="http://schemas.microsoft.com/office/drawing/2014/main" id="{DE8E309B-3814-92DB-FC29-261910FA1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13" b="94000" l="10000" r="90000">
                        <a14:foregroundMark x1="24000" y1="8625" x2="41583" y2="5813"/>
                        <a14:foregroundMark x1="41583" y1="5813" x2="42833" y2="7938"/>
                        <a14:foregroundMark x1="11583" y1="27625" x2="20167" y2="92750"/>
                        <a14:foregroundMark x1="20167" y1="92750" x2="43250" y2="92063"/>
                        <a14:foregroundMark x1="43250" y1="92063" x2="50500" y2="83188"/>
                        <a14:foregroundMark x1="69417" y1="94000" x2="73250" y2="94000"/>
                        <a14:foregroundMark x1="26333" y1="5313" x2="26333" y2="5313"/>
                        <a14:foregroundMark x1="75333" y1="60813" x2="67667" y2="34750"/>
                        <a14:foregroundMark x1="72083" y1="65500" x2="78833" y2="72125"/>
                        <a14:foregroundMark x1="77667" y1="68375" x2="80000" y2="61500"/>
                        <a14:foregroundMark x1="86250" y1="80750" x2="86250" y2="80750"/>
                        <a14:foregroundMark x1="87417" y1="86063" x2="87417" y2="86063"/>
                        <a14:backgroundMark x1="62917" y1="62375" x2="62917" y2="62375"/>
                        <a14:backgroundMark x1="62917" y1="63063" x2="63500" y2="61750"/>
                      </a14:backgroundRemoval>
                    </a14:imgEffect>
                  </a14:imgLayer>
                </a14:imgProps>
              </a:ext>
              <a:ext uri="{28A0092B-C50C-407E-A947-70E740481C1C}">
                <a14:useLocalDpi xmlns:a14="http://schemas.microsoft.com/office/drawing/2010/main" val="0"/>
              </a:ext>
            </a:extLst>
          </a:blip>
          <a:stretch>
            <a:fillRect/>
          </a:stretch>
        </p:blipFill>
        <p:spPr>
          <a:xfrm>
            <a:off x="391884" y="3175481"/>
            <a:ext cx="2500606" cy="333414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74B57E49-0921-4FCA-9721-49C877B8A8C3}"/>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7232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lgGrid">
          <a:fgClr>
            <a:srgbClr val="F9777A"/>
          </a:fgClr>
          <a:bgClr>
            <a:schemeClr val="bg1"/>
          </a:bgClr>
        </a:pattFill>
        <a:effectLst/>
      </p:bgPr>
    </p:bg>
    <p:spTree>
      <p:nvGrpSpPr>
        <p:cNvPr id="1" name="">
          <a:extLst>
            <a:ext uri="{FF2B5EF4-FFF2-40B4-BE49-F238E27FC236}">
              <a16:creationId xmlns:a16="http://schemas.microsoft.com/office/drawing/2014/main" id="{72AF9A75-316E-E35D-79D6-08EE82752C4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140D9AD-96DA-9453-8E47-D5A918DBFEB6}"/>
              </a:ext>
            </a:extLst>
          </p:cNvPr>
          <p:cNvSpPr/>
          <p:nvPr/>
        </p:nvSpPr>
        <p:spPr>
          <a:xfrm>
            <a:off x="0" y="0"/>
            <a:ext cx="12192000" cy="6858000"/>
          </a:xfrm>
          <a:prstGeom prst="rect">
            <a:avLst/>
          </a:prstGeom>
          <a:noFill/>
          <a:ln w="254000">
            <a:solidFill>
              <a:srgbClr val="93060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8AA7B3-AC85-8AC1-FC37-B5A70F0ED216}"/>
              </a:ext>
            </a:extLst>
          </p:cNvPr>
          <p:cNvSpPr/>
          <p:nvPr/>
        </p:nvSpPr>
        <p:spPr>
          <a:xfrm>
            <a:off x="5589036" y="0"/>
            <a:ext cx="6602965" cy="6858000"/>
          </a:xfrm>
          <a:prstGeom prst="rect">
            <a:avLst/>
          </a:prstGeom>
          <a:solidFill>
            <a:srgbClr val="9306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E2E90EF-6BB4-7C6F-F185-AB8BB6CE8CD7}"/>
              </a:ext>
            </a:extLst>
          </p:cNvPr>
          <p:cNvSpPr txBox="1"/>
          <p:nvPr/>
        </p:nvSpPr>
        <p:spPr>
          <a:xfrm>
            <a:off x="7810734"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BA83E74A-9DC6-33B0-A709-39A713333F5E}"/>
              </a:ext>
            </a:extLst>
          </p:cNvPr>
          <p:cNvSpPr txBox="1"/>
          <p:nvPr/>
        </p:nvSpPr>
        <p:spPr>
          <a:xfrm>
            <a:off x="5840963" y="1133674"/>
            <a:ext cx="6069669" cy="5262979"/>
          </a:xfrm>
          <a:prstGeom prst="rect">
            <a:avLst/>
          </a:prstGeom>
          <a:noFill/>
        </p:spPr>
        <p:txBody>
          <a:bodyPr wrap="square" rtlCol="0">
            <a:spAutoFit/>
          </a:bodyPr>
          <a:lstStyle/>
          <a:p>
            <a:r>
              <a:rPr lang="en-US" sz="2400" dirty="0">
                <a:solidFill>
                  <a:schemeClr val="bg1"/>
                </a:solidFill>
              </a:rPr>
              <a:t>They are solutions, tinctures or mixtures of high potent drug substances which are prescribed in small quantities. </a:t>
            </a:r>
          </a:p>
          <a:p>
            <a:endParaRPr lang="en-US" sz="2400" dirty="0">
              <a:solidFill>
                <a:schemeClr val="bg1"/>
              </a:solidFill>
            </a:endParaRPr>
          </a:p>
          <a:p>
            <a:r>
              <a:rPr lang="en-US" sz="2400" dirty="0">
                <a:solidFill>
                  <a:schemeClr val="bg1"/>
                </a:solidFill>
              </a:rPr>
              <a:t>They can be used orally or externally in the ear, eye or nasal cavity.</a:t>
            </a:r>
          </a:p>
          <a:p>
            <a:endParaRPr lang="en-US" sz="2400" dirty="0">
              <a:solidFill>
                <a:schemeClr val="bg1"/>
              </a:solidFill>
            </a:endParaRPr>
          </a:p>
          <a:p>
            <a:r>
              <a:rPr lang="en-US" sz="2400" b="1" u="sng" dirty="0">
                <a:solidFill>
                  <a:schemeClr val="bg1"/>
                </a:solidFill>
              </a:rPr>
              <a:t>1. Eye drops:</a:t>
            </a:r>
            <a:r>
              <a:rPr lang="en-US" sz="2400" b="1" dirty="0">
                <a:solidFill>
                  <a:schemeClr val="bg1"/>
                </a:solidFill>
              </a:rPr>
              <a:t> </a:t>
            </a:r>
            <a:r>
              <a:rPr lang="en-US" sz="2400" dirty="0">
                <a:solidFill>
                  <a:schemeClr val="bg1"/>
                </a:solidFill>
              </a:rPr>
              <a:t>are sterile solutions containing one or more active ingredients intended for application to the conjunctival sac. </a:t>
            </a:r>
          </a:p>
          <a:p>
            <a:r>
              <a:rPr lang="en-US" sz="2400" u="sng" dirty="0">
                <a:solidFill>
                  <a:schemeClr val="bg1"/>
                </a:solidFill>
              </a:rPr>
              <a:t>Examples</a:t>
            </a:r>
            <a:r>
              <a:rPr lang="en-US" sz="2400" dirty="0">
                <a:solidFill>
                  <a:schemeClr val="bg1"/>
                </a:solidFill>
              </a:rPr>
              <a:t>:</a:t>
            </a:r>
          </a:p>
          <a:p>
            <a:r>
              <a:rPr lang="en-US" sz="2400" dirty="0">
                <a:solidFill>
                  <a:schemeClr val="bg1"/>
                </a:solidFill>
              </a:rPr>
              <a:t>Antibiotic- ciprofloxacin </a:t>
            </a:r>
          </a:p>
          <a:p>
            <a:r>
              <a:rPr lang="en-US" sz="2400" dirty="0">
                <a:solidFill>
                  <a:schemeClr val="bg1"/>
                </a:solidFill>
              </a:rPr>
              <a:t>Anti inflammatory- dexamethasone </a:t>
            </a:r>
          </a:p>
          <a:p>
            <a:r>
              <a:rPr lang="en-US" sz="2400" dirty="0">
                <a:solidFill>
                  <a:schemeClr val="bg1"/>
                </a:solidFill>
              </a:rPr>
              <a:t>Mydriatics- atropine, tropicamide </a:t>
            </a:r>
          </a:p>
        </p:txBody>
      </p:sp>
      <p:pic>
        <p:nvPicPr>
          <p:cNvPr id="13" name="Picture 12">
            <a:extLst>
              <a:ext uri="{FF2B5EF4-FFF2-40B4-BE49-F238E27FC236}">
                <a16:creationId xmlns:a16="http://schemas.microsoft.com/office/drawing/2014/main" id="{8F10D8F6-867A-08C6-9A8A-3A3398D82390}"/>
              </a:ext>
            </a:extLst>
          </p:cNvPr>
          <p:cNvPicPr>
            <a:picLocks noChangeAspect="1"/>
          </p:cNvPicPr>
          <p:nvPr/>
        </p:nvPicPr>
        <p:blipFill>
          <a:blip r:embed="rId2">
            <a:extLst>
              <a:ext uri="{28A0092B-C50C-407E-A947-70E740481C1C}">
                <a14:useLocalDpi xmlns:a14="http://schemas.microsoft.com/office/drawing/2010/main" val="0"/>
              </a:ext>
            </a:extLst>
          </a:blip>
          <a:srcRect l="396" r="-1"/>
          <a:stretch/>
        </p:blipFill>
        <p:spPr>
          <a:xfrm>
            <a:off x="1778492" y="706264"/>
            <a:ext cx="2283977" cy="5445471"/>
          </a:xfrm>
          <a:prstGeom prst="rect">
            <a:avLst/>
          </a:prstGeom>
        </p:spPr>
      </p:pic>
      <p:pic>
        <p:nvPicPr>
          <p:cNvPr id="15" name="Picture 14">
            <a:extLst>
              <a:ext uri="{FF2B5EF4-FFF2-40B4-BE49-F238E27FC236}">
                <a16:creationId xmlns:a16="http://schemas.microsoft.com/office/drawing/2014/main" id="{2E55E1FD-C878-FFAD-2D46-92DBD05E556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2193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lgGrid">
          <a:fgClr>
            <a:srgbClr val="3659AC"/>
          </a:fgClr>
          <a:bgClr>
            <a:srgbClr val="90A6DC"/>
          </a:bgClr>
        </a:pattFill>
        <a:effectLst/>
      </p:bgPr>
    </p:bg>
    <p:spTree>
      <p:nvGrpSpPr>
        <p:cNvPr id="1" name="">
          <a:extLst>
            <a:ext uri="{FF2B5EF4-FFF2-40B4-BE49-F238E27FC236}">
              <a16:creationId xmlns:a16="http://schemas.microsoft.com/office/drawing/2014/main" id="{A9FF1FB2-4DC6-DB1D-341D-9B2D8B0EB8C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5567D0-AF56-05E8-F1F9-F63208D53C01}"/>
              </a:ext>
            </a:extLst>
          </p:cNvPr>
          <p:cNvSpPr/>
          <p:nvPr/>
        </p:nvSpPr>
        <p:spPr>
          <a:xfrm>
            <a:off x="0" y="0"/>
            <a:ext cx="12192000" cy="6858000"/>
          </a:xfrm>
          <a:prstGeom prst="rect">
            <a:avLst/>
          </a:prstGeom>
          <a:noFill/>
          <a:ln w="254000">
            <a:solidFill>
              <a:srgbClr val="3659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7DC9E5-5A9A-5E54-C8B7-3289018B1897}"/>
              </a:ext>
            </a:extLst>
          </p:cNvPr>
          <p:cNvSpPr/>
          <p:nvPr/>
        </p:nvSpPr>
        <p:spPr>
          <a:xfrm>
            <a:off x="5589036" y="0"/>
            <a:ext cx="6602965" cy="6858000"/>
          </a:xfrm>
          <a:prstGeom prst="rect">
            <a:avLst/>
          </a:prstGeom>
          <a:solidFill>
            <a:srgbClr val="3659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B39F962-2CFD-74E0-6F7E-495A384E40EB}"/>
              </a:ext>
            </a:extLst>
          </p:cNvPr>
          <p:cNvSpPr txBox="1"/>
          <p:nvPr/>
        </p:nvSpPr>
        <p:spPr>
          <a:xfrm>
            <a:off x="7819341"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C1A2E110-7E3F-A4CB-1BE0-EE6284EF225E}"/>
              </a:ext>
            </a:extLst>
          </p:cNvPr>
          <p:cNvSpPr txBox="1"/>
          <p:nvPr/>
        </p:nvSpPr>
        <p:spPr>
          <a:xfrm>
            <a:off x="5887617" y="1133674"/>
            <a:ext cx="6023016" cy="5262979"/>
          </a:xfrm>
          <a:prstGeom prst="rect">
            <a:avLst/>
          </a:prstGeom>
          <a:noFill/>
        </p:spPr>
        <p:txBody>
          <a:bodyPr wrap="square" rtlCol="0">
            <a:spAutoFit/>
          </a:bodyPr>
          <a:lstStyle/>
          <a:p>
            <a:r>
              <a:rPr lang="en-US" sz="2400" b="1" u="sng" dirty="0">
                <a:solidFill>
                  <a:schemeClr val="bg1"/>
                </a:solidFill>
              </a:rPr>
              <a:t>2. Ear drops</a:t>
            </a:r>
            <a:r>
              <a:rPr lang="en-US" sz="2400" dirty="0">
                <a:solidFill>
                  <a:schemeClr val="bg1"/>
                </a:solidFill>
              </a:rPr>
              <a:t>: can be aqueous or viscous solutions and are administered externally. Analgesics, antimicrobials and anti-inflammatory agents are administered as ear drops. The viscous glycerin permits the drug to remain in the ear for a long time and removes the moisture from the site and reduces the swelling. Glycerin or propylene glycol is used alone or in combination with the surfactant to help in the removal of cerumen (ear wax). </a:t>
            </a:r>
          </a:p>
          <a:p>
            <a:r>
              <a:rPr lang="en-US" sz="2400" u="sng" dirty="0">
                <a:solidFill>
                  <a:schemeClr val="bg1"/>
                </a:solidFill>
              </a:rPr>
              <a:t>Examples</a:t>
            </a:r>
            <a:r>
              <a:rPr lang="en-US" sz="2400" dirty="0">
                <a:solidFill>
                  <a:schemeClr val="bg1"/>
                </a:solidFill>
              </a:rPr>
              <a:t>:</a:t>
            </a:r>
            <a:br>
              <a:rPr lang="en-US" sz="2400" dirty="0">
                <a:solidFill>
                  <a:schemeClr val="bg1"/>
                </a:solidFill>
              </a:rPr>
            </a:br>
            <a:r>
              <a:rPr lang="en-US" sz="2400" dirty="0">
                <a:solidFill>
                  <a:schemeClr val="bg1"/>
                </a:solidFill>
              </a:rPr>
              <a:t>Antibiotic- neomycin </a:t>
            </a:r>
          </a:p>
          <a:p>
            <a:r>
              <a:rPr lang="en-US" sz="2400" dirty="0">
                <a:solidFill>
                  <a:schemeClr val="bg1"/>
                </a:solidFill>
              </a:rPr>
              <a:t>Antifungal- miconazole </a:t>
            </a:r>
          </a:p>
          <a:p>
            <a:r>
              <a:rPr lang="en-US" sz="2400" dirty="0">
                <a:solidFill>
                  <a:schemeClr val="bg1"/>
                </a:solidFill>
              </a:rPr>
              <a:t>Cerumenolytic- glycerin </a:t>
            </a:r>
          </a:p>
        </p:txBody>
      </p:sp>
      <p:pic>
        <p:nvPicPr>
          <p:cNvPr id="3" name="Picture 2">
            <a:extLst>
              <a:ext uri="{FF2B5EF4-FFF2-40B4-BE49-F238E27FC236}">
                <a16:creationId xmlns:a16="http://schemas.microsoft.com/office/drawing/2014/main" id="{F79C99E4-52FC-DF83-8350-E3EB91B00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28" y="1148107"/>
            <a:ext cx="4552680" cy="45617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16AD68C4-506B-2F61-D203-0506F4ACF2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9852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6ABEF2"/>
          </a:bgClr>
        </a:pattFill>
        <a:effectLst/>
      </p:bgPr>
    </p:bg>
    <p:spTree>
      <p:nvGrpSpPr>
        <p:cNvPr id="1" name="">
          <a:extLst>
            <a:ext uri="{FF2B5EF4-FFF2-40B4-BE49-F238E27FC236}">
              <a16:creationId xmlns:a16="http://schemas.microsoft.com/office/drawing/2014/main" id="{50602628-514E-8CE6-0F99-191DE1F81DD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62F546-CE60-977E-29C5-F498DA613926}"/>
              </a:ext>
            </a:extLst>
          </p:cNvPr>
          <p:cNvSpPr/>
          <p:nvPr/>
        </p:nvSpPr>
        <p:spPr>
          <a:xfrm>
            <a:off x="0" y="0"/>
            <a:ext cx="12192000" cy="6858000"/>
          </a:xfrm>
          <a:prstGeom prst="rect">
            <a:avLst/>
          </a:prstGeom>
          <a:noFill/>
          <a:ln w="254000">
            <a:solidFill>
              <a:srgbClr val="1287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93DDDA-5F98-AB73-E5F8-17928B83A5C3}"/>
              </a:ext>
            </a:extLst>
          </p:cNvPr>
          <p:cNvSpPr/>
          <p:nvPr/>
        </p:nvSpPr>
        <p:spPr>
          <a:xfrm>
            <a:off x="5589036" y="0"/>
            <a:ext cx="6602965" cy="6858000"/>
          </a:xfrm>
          <a:prstGeom prst="rect">
            <a:avLst/>
          </a:prstGeom>
          <a:solidFill>
            <a:srgbClr val="1287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CA7411A-661C-8FB1-65C6-817591BCBA3A}"/>
              </a:ext>
            </a:extLst>
          </p:cNvPr>
          <p:cNvSpPr txBox="1"/>
          <p:nvPr/>
        </p:nvSpPr>
        <p:spPr>
          <a:xfrm>
            <a:off x="7810734" y="223520"/>
            <a:ext cx="2159567"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DROPS</a:t>
            </a:r>
          </a:p>
        </p:txBody>
      </p:sp>
      <p:sp>
        <p:nvSpPr>
          <p:cNvPr id="9" name="TextBox 8">
            <a:extLst>
              <a:ext uri="{FF2B5EF4-FFF2-40B4-BE49-F238E27FC236}">
                <a16:creationId xmlns:a16="http://schemas.microsoft.com/office/drawing/2014/main" id="{C15DA12B-0C06-B59D-F730-8B5D63D17773}"/>
              </a:ext>
            </a:extLst>
          </p:cNvPr>
          <p:cNvSpPr txBox="1"/>
          <p:nvPr/>
        </p:nvSpPr>
        <p:spPr>
          <a:xfrm>
            <a:off x="5840963" y="1133674"/>
            <a:ext cx="6069669" cy="5262979"/>
          </a:xfrm>
          <a:prstGeom prst="rect">
            <a:avLst/>
          </a:prstGeom>
          <a:noFill/>
        </p:spPr>
        <p:txBody>
          <a:bodyPr wrap="square" rtlCol="0">
            <a:spAutoFit/>
          </a:bodyPr>
          <a:lstStyle/>
          <a:p>
            <a:r>
              <a:rPr lang="en-US" sz="2400" b="1" u="sng" dirty="0">
                <a:solidFill>
                  <a:schemeClr val="bg1"/>
                </a:solidFill>
              </a:rPr>
              <a:t>3. Nasal drops: </a:t>
            </a:r>
            <a:r>
              <a:rPr lang="en-US" sz="2400" dirty="0">
                <a:solidFill>
                  <a:schemeClr val="bg1"/>
                </a:solidFill>
              </a:rPr>
              <a:t>are aqueous solutions administered in the nasal passage as drops. The drops spread more extensively than the spray (3 drops cover most of the walls of the nasal cavity). </a:t>
            </a:r>
          </a:p>
          <a:p>
            <a:r>
              <a:rPr lang="en-US" sz="2400" u="sng" dirty="0">
                <a:solidFill>
                  <a:schemeClr val="bg1"/>
                </a:solidFill>
              </a:rPr>
              <a:t>Examples</a:t>
            </a:r>
            <a:r>
              <a:rPr lang="en-US" sz="2400" dirty="0">
                <a:solidFill>
                  <a:schemeClr val="bg1"/>
                </a:solidFill>
              </a:rPr>
              <a:t>:</a:t>
            </a:r>
            <a:br>
              <a:rPr lang="en-US" sz="2400" dirty="0">
                <a:solidFill>
                  <a:schemeClr val="bg1"/>
                </a:solidFill>
              </a:rPr>
            </a:br>
            <a:r>
              <a:rPr lang="en-US" sz="2400" dirty="0">
                <a:solidFill>
                  <a:schemeClr val="bg1"/>
                </a:solidFill>
              </a:rPr>
              <a:t>Nasal decongestant- oxymetazoline</a:t>
            </a:r>
          </a:p>
          <a:p>
            <a:r>
              <a:rPr lang="en-US" sz="2400" dirty="0">
                <a:solidFill>
                  <a:schemeClr val="bg1"/>
                </a:solidFill>
              </a:rPr>
              <a:t>Anti allergic- fluticasone </a:t>
            </a:r>
          </a:p>
          <a:p>
            <a:r>
              <a:rPr lang="en-US" sz="2400" dirty="0">
                <a:solidFill>
                  <a:schemeClr val="bg1"/>
                </a:solidFill>
              </a:rPr>
              <a:t>Saline- normal saline </a:t>
            </a:r>
          </a:p>
          <a:p>
            <a:endParaRPr lang="en-US" sz="2400" dirty="0">
              <a:solidFill>
                <a:schemeClr val="bg1"/>
              </a:solidFill>
            </a:endParaRPr>
          </a:p>
          <a:p>
            <a:r>
              <a:rPr lang="en-US" sz="2400" dirty="0">
                <a:solidFill>
                  <a:schemeClr val="bg1"/>
                </a:solidFill>
              </a:rPr>
              <a:t>4. </a:t>
            </a:r>
            <a:r>
              <a:rPr lang="en-US" sz="2400" b="1" u="sng" dirty="0">
                <a:solidFill>
                  <a:schemeClr val="bg1"/>
                </a:solidFill>
              </a:rPr>
              <a:t>Oral Drops:</a:t>
            </a:r>
            <a:r>
              <a:rPr lang="en-US" sz="2400" dirty="0">
                <a:solidFill>
                  <a:schemeClr val="bg1"/>
                </a:solidFill>
              </a:rPr>
              <a:t> </a:t>
            </a:r>
            <a:endParaRPr lang="en-US" sz="2400" b="1" u="sng" dirty="0">
              <a:solidFill>
                <a:schemeClr val="bg1"/>
              </a:solidFill>
            </a:endParaRPr>
          </a:p>
          <a:p>
            <a:r>
              <a:rPr lang="en-US" sz="2400" dirty="0">
                <a:solidFill>
                  <a:schemeClr val="bg1"/>
                </a:solidFill>
              </a:rPr>
              <a:t>Vitamin D drops </a:t>
            </a:r>
          </a:p>
          <a:p>
            <a:r>
              <a:rPr lang="en-US" sz="2400" dirty="0">
                <a:solidFill>
                  <a:schemeClr val="bg1"/>
                </a:solidFill>
              </a:rPr>
              <a:t>Iron drops</a:t>
            </a:r>
          </a:p>
          <a:p>
            <a:r>
              <a:rPr lang="en-US" sz="2400" dirty="0">
                <a:solidFill>
                  <a:schemeClr val="bg1"/>
                </a:solidFill>
              </a:rPr>
              <a:t>Oral polio vaccine drops</a:t>
            </a:r>
          </a:p>
        </p:txBody>
      </p:sp>
      <p:pic>
        <p:nvPicPr>
          <p:cNvPr id="3" name="Picture 2">
            <a:extLst>
              <a:ext uri="{FF2B5EF4-FFF2-40B4-BE49-F238E27FC236}">
                <a16:creationId xmlns:a16="http://schemas.microsoft.com/office/drawing/2014/main" id="{7EA624FD-0E70-F47B-CC4F-FA1082EE7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04" y="797510"/>
            <a:ext cx="4708479" cy="52629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091ED3DD-0160-E07E-1AA7-0251F3D0ED6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1223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lgGrid">
          <a:fgClr>
            <a:srgbClr val="007B80"/>
          </a:fgClr>
          <a:bgClr>
            <a:srgbClr val="A3FBFF"/>
          </a:bgClr>
        </a:pattFill>
        <a:effectLst/>
      </p:bgPr>
    </p:bg>
    <p:spTree>
      <p:nvGrpSpPr>
        <p:cNvPr id="1" name="">
          <a:extLst>
            <a:ext uri="{FF2B5EF4-FFF2-40B4-BE49-F238E27FC236}">
              <a16:creationId xmlns:a16="http://schemas.microsoft.com/office/drawing/2014/main" id="{3873637D-CF91-452E-460D-63DA86005AD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7CC11E-0274-9DAC-CB67-6793B5B80B10}"/>
              </a:ext>
            </a:extLst>
          </p:cNvPr>
          <p:cNvSpPr/>
          <p:nvPr/>
        </p:nvSpPr>
        <p:spPr>
          <a:xfrm>
            <a:off x="0" y="0"/>
            <a:ext cx="12192000" cy="6858000"/>
          </a:xfrm>
          <a:prstGeom prst="rect">
            <a:avLst/>
          </a:prstGeom>
          <a:noFill/>
          <a:ln w="254000">
            <a:solidFill>
              <a:srgbClr val="007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35E023-338C-D04A-1568-CDF7F6D548A6}"/>
              </a:ext>
            </a:extLst>
          </p:cNvPr>
          <p:cNvSpPr/>
          <p:nvPr/>
        </p:nvSpPr>
        <p:spPr>
          <a:xfrm>
            <a:off x="5486400" y="0"/>
            <a:ext cx="6705602" cy="6858000"/>
          </a:xfrm>
          <a:prstGeom prst="rect">
            <a:avLst/>
          </a:prstGeom>
          <a:solidFill>
            <a:srgbClr val="007B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FE640C-FD5B-AE1C-504D-1ED3229767FA}"/>
              </a:ext>
            </a:extLst>
          </p:cNvPr>
          <p:cNvSpPr txBox="1"/>
          <p:nvPr/>
        </p:nvSpPr>
        <p:spPr>
          <a:xfrm>
            <a:off x="6235387" y="223520"/>
            <a:ext cx="481574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MOUTHWASHES</a:t>
            </a:r>
          </a:p>
        </p:txBody>
      </p:sp>
      <p:sp>
        <p:nvSpPr>
          <p:cNvPr id="9" name="TextBox 8">
            <a:extLst>
              <a:ext uri="{FF2B5EF4-FFF2-40B4-BE49-F238E27FC236}">
                <a16:creationId xmlns:a16="http://schemas.microsoft.com/office/drawing/2014/main" id="{2EAE5632-3107-584A-D15D-7C1B0DDC0A23}"/>
              </a:ext>
            </a:extLst>
          </p:cNvPr>
          <p:cNvSpPr txBox="1"/>
          <p:nvPr/>
        </p:nvSpPr>
        <p:spPr>
          <a:xfrm>
            <a:off x="5682343" y="1133674"/>
            <a:ext cx="6228289" cy="3477875"/>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Mouthwashes are aqueous liquid preparations used in the oral cavity for cleansing, deodorant, antiseptic action, and control of dental plaque. </a:t>
            </a:r>
          </a:p>
          <a:p>
            <a:pPr marL="342900" indent="-342900">
              <a:buFont typeface="Arial" panose="020B0604020202020204" pitchFamily="34" charset="0"/>
              <a:buChar char="•"/>
            </a:pPr>
            <a:r>
              <a:rPr lang="en-US" sz="2200" dirty="0">
                <a:solidFill>
                  <a:schemeClr val="bg1"/>
                </a:solidFill>
              </a:rPr>
              <a:t>They help maintain oral hygiene and reduce microbial load in the mouth.</a:t>
            </a:r>
          </a:p>
          <a:p>
            <a:pPr marL="342900" indent="-342900">
              <a:buFont typeface="Arial" panose="020B0604020202020204" pitchFamily="34" charset="0"/>
              <a:buChar char="•"/>
            </a:pPr>
            <a:r>
              <a:rPr lang="en-US" sz="2200" dirty="0">
                <a:solidFill>
                  <a:schemeClr val="bg1"/>
                </a:solidFill>
              </a:rPr>
              <a:t>They are particularly useful in bed-ridden patients and in conditions such as oral ulcers, gingivitis, periodontitis, and oropharyngeal infections. </a:t>
            </a:r>
          </a:p>
          <a:p>
            <a:pPr marL="342900" indent="-342900">
              <a:buFont typeface="Arial" panose="020B0604020202020204" pitchFamily="34" charset="0"/>
              <a:buChar char="•"/>
            </a:pPr>
            <a:r>
              <a:rPr lang="en-US" sz="2200" dirty="0">
                <a:solidFill>
                  <a:schemeClr val="bg1"/>
                </a:solidFill>
              </a:rPr>
              <a:t>Mouthwashes may be used for routine oral care or as medicated preparations.</a:t>
            </a:r>
          </a:p>
        </p:txBody>
      </p:sp>
      <p:pic>
        <p:nvPicPr>
          <p:cNvPr id="5" name="Picture 4">
            <a:extLst>
              <a:ext uri="{FF2B5EF4-FFF2-40B4-BE49-F238E27FC236}">
                <a16:creationId xmlns:a16="http://schemas.microsoft.com/office/drawing/2014/main" id="{088ED4B5-65D8-865A-499A-F18743FF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55" y="433874"/>
            <a:ext cx="2653682" cy="59902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3ACF61A3-1059-D005-8439-866AC2BD34F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9937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BF834-A59B-6F6A-1163-D88077FD6CD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A2AD372-BE6F-BBCE-3CFA-738B07ED88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523997"/>
            <a:ext cx="11998956" cy="8999218"/>
          </a:xfrm>
          <a:prstGeom prst="rect">
            <a:avLst/>
          </a:prstGeom>
        </p:spPr>
      </p:pic>
      <p:sp>
        <p:nvSpPr>
          <p:cNvPr id="8" name="Rectangle 7">
            <a:extLst>
              <a:ext uri="{FF2B5EF4-FFF2-40B4-BE49-F238E27FC236}">
                <a16:creationId xmlns:a16="http://schemas.microsoft.com/office/drawing/2014/main" id="{97D40EAB-C6D1-FE77-FF16-4A0A0060F740}"/>
              </a:ext>
            </a:extLst>
          </p:cNvPr>
          <p:cNvSpPr/>
          <p:nvPr/>
        </p:nvSpPr>
        <p:spPr>
          <a:xfrm>
            <a:off x="50800" y="382718"/>
            <a:ext cx="12141200" cy="6086688"/>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6D1232-0A3A-60CE-FAC9-8B070403C1E2}"/>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4464A-5750-09DD-5435-5429626EA24C}"/>
              </a:ext>
            </a:extLst>
          </p:cNvPr>
          <p:cNvSpPr txBox="1"/>
          <p:nvPr/>
        </p:nvSpPr>
        <p:spPr>
          <a:xfrm flipH="1">
            <a:off x="50800" y="485356"/>
            <a:ext cx="12070072" cy="923330"/>
          </a:xfrm>
          <a:prstGeom prst="rect">
            <a:avLst/>
          </a:prstGeom>
          <a:noFill/>
        </p:spPr>
        <p:txBody>
          <a:bodyPr wrap="square" rtlCol="0">
            <a:spAutoFit/>
          </a:bodyPr>
          <a:lstStyle/>
          <a:p>
            <a:pPr algn="ctr"/>
            <a:r>
              <a:rPr lang="en-US" sz="5400" u="sng" dirty="0">
                <a:solidFill>
                  <a:schemeClr val="bg1"/>
                </a:solidFill>
                <a:latin typeface="HeadingNow Trial 22 Light" panose="00000300000000000000" pitchFamily="2" charset="0"/>
              </a:rPr>
              <a:t>TOPICAL ROUTE</a:t>
            </a:r>
          </a:p>
        </p:txBody>
      </p:sp>
      <p:sp>
        <p:nvSpPr>
          <p:cNvPr id="10" name="TextBox 9">
            <a:extLst>
              <a:ext uri="{FF2B5EF4-FFF2-40B4-BE49-F238E27FC236}">
                <a16:creationId xmlns:a16="http://schemas.microsoft.com/office/drawing/2014/main" id="{B4587E8C-3C6D-FA91-F5C5-7D78806A5CF6}"/>
              </a:ext>
            </a:extLst>
          </p:cNvPr>
          <p:cNvSpPr txBox="1"/>
          <p:nvPr/>
        </p:nvSpPr>
        <p:spPr>
          <a:xfrm>
            <a:off x="543452" y="1419085"/>
            <a:ext cx="11084767" cy="4801314"/>
          </a:xfrm>
          <a:prstGeom prst="rect">
            <a:avLst/>
          </a:prstGeom>
          <a:noFill/>
        </p:spPr>
        <p:txBody>
          <a:bodyPr wrap="square" rtlCol="0">
            <a:spAutoFit/>
          </a:bodyPr>
          <a:lstStyle/>
          <a:p>
            <a:pPr>
              <a:buFont typeface="Arial" panose="020B0604020202020204" pitchFamily="34" charset="0"/>
              <a:buChar char="•"/>
            </a:pPr>
            <a:r>
              <a:rPr lang="en-US" b="1" dirty="0">
                <a:solidFill>
                  <a:schemeClr val="bg1"/>
                </a:solidFill>
                <a:effectLst/>
              </a:rPr>
              <a:t>Definition</a:t>
            </a:r>
            <a:r>
              <a:rPr lang="en-US" dirty="0">
                <a:solidFill>
                  <a:schemeClr val="bg1"/>
                </a:solidFill>
                <a:effectLst/>
              </a:rPr>
              <a:t>: The topical route involves placing a drug on a specific area of the body surface (skin, eyes, ears, nose, mouth, vagina, rectum, etc.) to achieve a therapeutic effect. </a:t>
            </a:r>
            <a:br>
              <a:rPr lang="en-US" dirty="0">
                <a:solidFill>
                  <a:schemeClr val="bg1"/>
                </a:solidFill>
                <a:effectLst/>
              </a:rPr>
            </a:br>
            <a:r>
              <a:rPr lang="en-US" dirty="0">
                <a:solidFill>
                  <a:schemeClr val="bg1"/>
                </a:solidFill>
                <a:effectLst/>
              </a:rPr>
              <a:t>The word </a:t>
            </a:r>
            <a:r>
              <a:rPr lang="en-US" i="1" dirty="0">
                <a:solidFill>
                  <a:schemeClr val="bg1"/>
                </a:solidFill>
                <a:effectLst/>
              </a:rPr>
              <a:t>topical</a:t>
            </a:r>
            <a:r>
              <a:rPr lang="en-US" dirty="0">
                <a:solidFill>
                  <a:schemeClr val="bg1"/>
                </a:solidFill>
                <a:effectLst/>
              </a:rPr>
              <a:t> comes from the Greek </a:t>
            </a:r>
            <a:r>
              <a:rPr lang="en-US" i="1" dirty="0" err="1">
                <a:solidFill>
                  <a:schemeClr val="bg1"/>
                </a:solidFill>
                <a:effectLst/>
              </a:rPr>
              <a:t>topikos</a:t>
            </a:r>
            <a:r>
              <a:rPr lang="en-US" dirty="0">
                <a:solidFill>
                  <a:schemeClr val="bg1"/>
                </a:solidFill>
                <a:effectLst/>
              </a:rPr>
              <a:t>, meaning “of a place.”</a:t>
            </a:r>
          </a:p>
          <a:p>
            <a:pPr>
              <a:buFont typeface="Arial" panose="020B0604020202020204" pitchFamily="34" charset="0"/>
              <a:buChar char="•"/>
            </a:pPr>
            <a:endParaRPr lang="en-US" dirty="0">
              <a:solidFill>
                <a:schemeClr val="bg1"/>
              </a:solidFill>
              <a:effectLst/>
            </a:endParaRPr>
          </a:p>
          <a:p>
            <a:pPr>
              <a:buFont typeface="Arial" panose="020B0604020202020204" pitchFamily="34" charset="0"/>
              <a:buChar char="•"/>
            </a:pPr>
            <a:r>
              <a:rPr lang="en-US" b="1" dirty="0">
                <a:solidFill>
                  <a:schemeClr val="bg1"/>
                </a:solidFill>
                <a:effectLst/>
              </a:rPr>
              <a:t>Purpose</a:t>
            </a:r>
            <a:r>
              <a:rPr lang="en-US" dirty="0">
                <a:solidFill>
                  <a:schemeClr val="bg1"/>
                </a:solidFill>
                <a:effectLst/>
              </a:rPr>
              <a:t>: Primarily intended for </a:t>
            </a:r>
            <a:r>
              <a:rPr lang="en-US" b="1" dirty="0">
                <a:solidFill>
                  <a:schemeClr val="bg1"/>
                </a:solidFill>
                <a:effectLst/>
              </a:rPr>
              <a:t>localized treatment</a:t>
            </a:r>
            <a:r>
              <a:rPr lang="en-US" dirty="0">
                <a:solidFill>
                  <a:schemeClr val="bg1"/>
                </a:solidFill>
                <a:effectLst/>
              </a:rPr>
              <a:t> (e.g., reducing inflammation, relieving pain, treating infections).</a:t>
            </a:r>
          </a:p>
          <a:p>
            <a:pPr>
              <a:buFont typeface="Arial" panose="020B0604020202020204" pitchFamily="34" charset="0"/>
              <a:buChar char="•"/>
            </a:pPr>
            <a:endParaRPr lang="en-US" dirty="0">
              <a:solidFill>
                <a:schemeClr val="bg1"/>
              </a:solidFill>
              <a:effectLst/>
            </a:endParaRPr>
          </a:p>
          <a:p>
            <a:pPr>
              <a:buFont typeface="Arial" panose="020B0604020202020204" pitchFamily="34" charset="0"/>
              <a:buChar char="•"/>
            </a:pPr>
            <a:r>
              <a:rPr lang="en-US" b="1" dirty="0">
                <a:solidFill>
                  <a:schemeClr val="bg1"/>
                </a:solidFill>
                <a:effectLst/>
              </a:rPr>
              <a:t>Forms</a:t>
            </a:r>
            <a:r>
              <a:rPr lang="en-US" dirty="0">
                <a:solidFill>
                  <a:schemeClr val="bg1"/>
                </a:solidFill>
                <a:effectLst/>
              </a:rPr>
              <a:t>: Drugs for topical use are available as</a:t>
            </a:r>
            <a:r>
              <a:rPr lang="en-US" b="1" dirty="0">
                <a:solidFill>
                  <a:schemeClr val="bg1"/>
                </a:solidFill>
                <a:effectLst/>
              </a:rPr>
              <a:t> ointments, gels, sprays, liniments, drops, and patches</a:t>
            </a:r>
            <a:r>
              <a:rPr lang="en-US" dirty="0">
                <a:solidFill>
                  <a:schemeClr val="bg1"/>
                </a:solidFill>
                <a:effectLst/>
              </a:rPr>
              <a:t>.</a:t>
            </a:r>
          </a:p>
          <a:p>
            <a:pPr>
              <a:buFont typeface="Arial" panose="020B0604020202020204" pitchFamily="34" charset="0"/>
              <a:buChar char="•"/>
            </a:pPr>
            <a:endParaRPr lang="en-US" b="1" dirty="0">
              <a:solidFill>
                <a:schemeClr val="bg1"/>
              </a:solidFill>
              <a:effectLst/>
            </a:endParaRPr>
          </a:p>
          <a:p>
            <a:pPr>
              <a:buNone/>
            </a:pPr>
            <a:r>
              <a:rPr lang="en-US" b="1" dirty="0">
                <a:solidFill>
                  <a:schemeClr val="bg1"/>
                </a:solidFill>
                <a:effectLst/>
              </a:rPr>
              <a:t>⚖️ Advantages</a:t>
            </a:r>
          </a:p>
          <a:p>
            <a:pPr>
              <a:buFont typeface="Arial" panose="020B0604020202020204" pitchFamily="34" charset="0"/>
              <a:buChar char="•"/>
            </a:pPr>
            <a:r>
              <a:rPr lang="en-US" dirty="0">
                <a:solidFill>
                  <a:schemeClr val="bg1"/>
                </a:solidFill>
                <a:effectLst/>
              </a:rPr>
              <a:t>Provides </a:t>
            </a:r>
            <a:r>
              <a:rPr lang="en-US" b="1" dirty="0">
                <a:solidFill>
                  <a:schemeClr val="bg1"/>
                </a:solidFill>
                <a:effectLst/>
              </a:rPr>
              <a:t>direct action</a:t>
            </a:r>
            <a:r>
              <a:rPr lang="en-US" dirty="0">
                <a:solidFill>
                  <a:schemeClr val="bg1"/>
                </a:solidFill>
                <a:effectLst/>
              </a:rPr>
              <a:t> at the site of application.</a:t>
            </a:r>
          </a:p>
          <a:p>
            <a:pPr>
              <a:buFont typeface="Arial" panose="020B0604020202020204" pitchFamily="34" charset="0"/>
              <a:buChar char="•"/>
            </a:pPr>
            <a:r>
              <a:rPr lang="en-US" dirty="0">
                <a:solidFill>
                  <a:schemeClr val="bg1"/>
                </a:solidFill>
                <a:effectLst/>
              </a:rPr>
              <a:t>Avoids first-pass metabolism in the liver.</a:t>
            </a:r>
          </a:p>
          <a:p>
            <a:pPr>
              <a:buFont typeface="Arial" panose="020B0604020202020204" pitchFamily="34" charset="0"/>
              <a:buChar char="•"/>
            </a:pPr>
            <a:r>
              <a:rPr lang="en-US" dirty="0">
                <a:solidFill>
                  <a:schemeClr val="bg1"/>
                </a:solidFill>
                <a:effectLst/>
              </a:rPr>
              <a:t>Convenient and non-invasive.</a:t>
            </a:r>
          </a:p>
          <a:p>
            <a:pPr>
              <a:buFont typeface="Arial" panose="020B0604020202020204" pitchFamily="34" charset="0"/>
              <a:buChar char="•"/>
            </a:pPr>
            <a:r>
              <a:rPr lang="en-US" dirty="0">
                <a:solidFill>
                  <a:schemeClr val="bg1"/>
                </a:solidFill>
                <a:effectLst/>
              </a:rPr>
              <a:t>Can deliver drugs to areas difficult to reach with oral administration (e.g., eyes, ears).</a:t>
            </a:r>
          </a:p>
          <a:p>
            <a:pPr>
              <a:buFont typeface="Arial" panose="020B0604020202020204" pitchFamily="34" charset="0"/>
              <a:buChar char="•"/>
            </a:pPr>
            <a:endParaRPr lang="en-US" dirty="0">
              <a:solidFill>
                <a:schemeClr val="bg1"/>
              </a:solidFill>
              <a:effectLst/>
            </a:endParaRPr>
          </a:p>
          <a:p>
            <a:pPr>
              <a:buNone/>
            </a:pPr>
            <a:r>
              <a:rPr lang="en-US" b="1" dirty="0">
                <a:solidFill>
                  <a:schemeClr val="bg1"/>
                </a:solidFill>
                <a:effectLst/>
              </a:rPr>
              <a:t>⚠️ Disadvantages</a:t>
            </a:r>
          </a:p>
          <a:p>
            <a:pPr>
              <a:buFont typeface="Arial" panose="020B0604020202020204" pitchFamily="34" charset="0"/>
              <a:buChar char="•"/>
            </a:pPr>
            <a:r>
              <a:rPr lang="en-US" dirty="0">
                <a:solidFill>
                  <a:schemeClr val="bg1"/>
                </a:solidFill>
                <a:effectLst/>
              </a:rPr>
              <a:t>Risk of </a:t>
            </a:r>
            <a:r>
              <a:rPr lang="en-US" b="1" dirty="0">
                <a:solidFill>
                  <a:schemeClr val="bg1"/>
                </a:solidFill>
                <a:effectLst/>
              </a:rPr>
              <a:t>systemic absorption</a:t>
            </a:r>
            <a:r>
              <a:rPr lang="en-US" dirty="0">
                <a:solidFill>
                  <a:schemeClr val="bg1"/>
                </a:solidFill>
                <a:effectLst/>
              </a:rPr>
              <a:t> leading to side effects.</a:t>
            </a:r>
          </a:p>
          <a:p>
            <a:pPr>
              <a:buFont typeface="Arial" panose="020B0604020202020204" pitchFamily="34" charset="0"/>
              <a:buChar char="•"/>
            </a:pPr>
            <a:r>
              <a:rPr lang="en-US" dirty="0">
                <a:solidFill>
                  <a:schemeClr val="bg1"/>
                </a:solidFill>
                <a:effectLst/>
              </a:rPr>
              <a:t>Limited to drugs that can penetrate skin or mucous membranes.</a:t>
            </a:r>
          </a:p>
        </p:txBody>
      </p:sp>
      <p:pic>
        <p:nvPicPr>
          <p:cNvPr id="3" name="Picture 2">
            <a:extLst>
              <a:ext uri="{FF2B5EF4-FFF2-40B4-BE49-F238E27FC236}">
                <a16:creationId xmlns:a16="http://schemas.microsoft.com/office/drawing/2014/main" id="{5DB6B3D2-2A19-1F8A-C495-ADC27A10439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41807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lgGrid">
          <a:fgClr>
            <a:srgbClr val="007B80"/>
          </a:fgClr>
          <a:bgClr>
            <a:srgbClr val="A3FBFF"/>
          </a:bgClr>
        </a:pattFill>
        <a:effectLst/>
      </p:bgPr>
    </p:bg>
    <p:spTree>
      <p:nvGrpSpPr>
        <p:cNvPr id="1" name="">
          <a:extLst>
            <a:ext uri="{FF2B5EF4-FFF2-40B4-BE49-F238E27FC236}">
              <a16:creationId xmlns:a16="http://schemas.microsoft.com/office/drawing/2014/main" id="{A6E99628-9312-6698-FD4B-CE7103DD52A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9216324-8BDA-EA79-EAF7-449A7F0D5B24}"/>
              </a:ext>
            </a:extLst>
          </p:cNvPr>
          <p:cNvSpPr/>
          <p:nvPr/>
        </p:nvSpPr>
        <p:spPr>
          <a:xfrm>
            <a:off x="0" y="0"/>
            <a:ext cx="12192000" cy="6858000"/>
          </a:xfrm>
          <a:prstGeom prst="rect">
            <a:avLst/>
          </a:prstGeom>
          <a:noFill/>
          <a:ln w="254000">
            <a:solidFill>
              <a:srgbClr val="007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8FD6DF-A815-4887-7F22-B7FB0EA0BA54}"/>
              </a:ext>
            </a:extLst>
          </p:cNvPr>
          <p:cNvSpPr/>
          <p:nvPr/>
        </p:nvSpPr>
        <p:spPr>
          <a:xfrm>
            <a:off x="5486400" y="0"/>
            <a:ext cx="6705602" cy="6858000"/>
          </a:xfrm>
          <a:prstGeom prst="rect">
            <a:avLst/>
          </a:prstGeom>
          <a:solidFill>
            <a:srgbClr val="007B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5649411-A92F-DAB0-45DF-1D3D7BC6D576}"/>
              </a:ext>
            </a:extLst>
          </p:cNvPr>
          <p:cNvSpPr txBox="1"/>
          <p:nvPr/>
        </p:nvSpPr>
        <p:spPr>
          <a:xfrm>
            <a:off x="6235387" y="223520"/>
            <a:ext cx="481574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MOUTHWASHES</a:t>
            </a:r>
          </a:p>
        </p:txBody>
      </p:sp>
      <p:sp>
        <p:nvSpPr>
          <p:cNvPr id="9" name="TextBox 8">
            <a:extLst>
              <a:ext uri="{FF2B5EF4-FFF2-40B4-BE49-F238E27FC236}">
                <a16:creationId xmlns:a16="http://schemas.microsoft.com/office/drawing/2014/main" id="{E0E6F8B6-23A0-4F1B-DDF9-6FA2FF8C8234}"/>
              </a:ext>
            </a:extLst>
          </p:cNvPr>
          <p:cNvSpPr txBox="1"/>
          <p:nvPr/>
        </p:nvSpPr>
        <p:spPr>
          <a:xfrm>
            <a:off x="5834171" y="1133674"/>
            <a:ext cx="6076461" cy="3816429"/>
          </a:xfrm>
          <a:prstGeom prst="rect">
            <a:avLst/>
          </a:prstGeom>
          <a:noFill/>
        </p:spPr>
        <p:txBody>
          <a:bodyPr wrap="square" rtlCol="0">
            <a:spAutoFit/>
          </a:bodyPr>
          <a:lstStyle/>
          <a:p>
            <a:r>
              <a:rPr lang="en-US" sz="2200" u="sng" dirty="0">
                <a:solidFill>
                  <a:schemeClr val="bg1"/>
                </a:solidFill>
              </a:rPr>
              <a:t>Composition</a:t>
            </a:r>
            <a:r>
              <a:rPr lang="en-US" sz="2200" dirty="0">
                <a:solidFill>
                  <a:schemeClr val="bg1"/>
                </a:solidFill>
              </a:rPr>
              <a:t>:</a:t>
            </a:r>
          </a:p>
          <a:p>
            <a:r>
              <a:rPr lang="en-US" sz="2200" dirty="0">
                <a:solidFill>
                  <a:schemeClr val="bg1"/>
                </a:solidFill>
              </a:rPr>
              <a:t>They commonly contain water as the vehicle, glycerin as a humectant (a water-attracting ingredient), synthetic sweeteners, antiseptic agents, analgesics, surface-active agents, and flavoring and coloring agents. Some formulations may also include fluoride or anti-plaque agents.</a:t>
            </a:r>
          </a:p>
          <a:p>
            <a:endParaRPr lang="en-US" sz="2200" dirty="0">
              <a:solidFill>
                <a:schemeClr val="bg1"/>
              </a:solidFill>
            </a:endParaRPr>
          </a:p>
          <a:p>
            <a:r>
              <a:rPr lang="en-US" sz="2200" u="sng" dirty="0">
                <a:solidFill>
                  <a:schemeClr val="bg1"/>
                </a:solidFill>
              </a:rPr>
              <a:t>Examples</a:t>
            </a:r>
            <a:r>
              <a:rPr lang="en-US" sz="2200" dirty="0">
                <a:solidFill>
                  <a:schemeClr val="bg1"/>
                </a:solidFill>
              </a:rPr>
              <a:t>:	</a:t>
            </a:r>
          </a:p>
          <a:p>
            <a:r>
              <a:rPr lang="en-US" sz="2200" dirty="0">
                <a:solidFill>
                  <a:schemeClr val="bg1"/>
                </a:solidFill>
              </a:rPr>
              <a:t>Chlorhexidine mouthwash	</a:t>
            </a:r>
          </a:p>
          <a:p>
            <a:r>
              <a:rPr lang="en-US" sz="2200" dirty="0">
                <a:solidFill>
                  <a:schemeClr val="bg1"/>
                </a:solidFill>
              </a:rPr>
              <a:t>Alkaline mouthwash</a:t>
            </a:r>
          </a:p>
        </p:txBody>
      </p:sp>
      <p:pic>
        <p:nvPicPr>
          <p:cNvPr id="2" name="Picture 1">
            <a:extLst>
              <a:ext uri="{FF2B5EF4-FFF2-40B4-BE49-F238E27FC236}">
                <a16:creationId xmlns:a16="http://schemas.microsoft.com/office/drawing/2014/main" id="{5E7391FF-9D82-4C03-E366-24D054405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55" y="433874"/>
            <a:ext cx="2653682" cy="59902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2411A706-8B62-BFE9-4EE9-A7814244870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66363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lgGrid">
          <a:fgClr>
            <a:srgbClr val="009646"/>
          </a:fgClr>
          <a:bgClr>
            <a:srgbClr val="9FFFCD"/>
          </a:bgClr>
        </a:pattFill>
        <a:effectLst/>
      </p:bgPr>
    </p:bg>
    <p:spTree>
      <p:nvGrpSpPr>
        <p:cNvPr id="1" name="">
          <a:extLst>
            <a:ext uri="{FF2B5EF4-FFF2-40B4-BE49-F238E27FC236}">
              <a16:creationId xmlns:a16="http://schemas.microsoft.com/office/drawing/2014/main" id="{9765727E-59F9-D0E8-2C99-AFEEA30468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868D653-B545-6217-58CD-DA7218625CBA}"/>
              </a:ext>
            </a:extLst>
          </p:cNvPr>
          <p:cNvSpPr/>
          <p:nvPr/>
        </p:nvSpPr>
        <p:spPr>
          <a:xfrm>
            <a:off x="0" y="0"/>
            <a:ext cx="12192000" cy="6858000"/>
          </a:xfrm>
          <a:prstGeom prst="rect">
            <a:avLst/>
          </a:prstGeom>
          <a:noFill/>
          <a:ln w="254000">
            <a:solidFill>
              <a:srgbClr val="00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740D2DC-D59A-E256-9E60-775CBD2FBF96}"/>
              </a:ext>
            </a:extLst>
          </p:cNvPr>
          <p:cNvSpPr/>
          <p:nvPr/>
        </p:nvSpPr>
        <p:spPr>
          <a:xfrm>
            <a:off x="5197151" y="0"/>
            <a:ext cx="6994850" cy="6858000"/>
          </a:xfrm>
          <a:prstGeom prst="rect">
            <a:avLst/>
          </a:prstGeom>
          <a:solidFill>
            <a:srgbClr val="0096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58C8F38-B99C-0150-EAE0-A530F8197CC8}"/>
              </a:ext>
            </a:extLst>
          </p:cNvPr>
          <p:cNvSpPr txBox="1"/>
          <p:nvPr/>
        </p:nvSpPr>
        <p:spPr>
          <a:xfrm>
            <a:off x="6189547" y="223520"/>
            <a:ext cx="514115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 GARGLES</a:t>
            </a:r>
          </a:p>
        </p:txBody>
      </p:sp>
      <p:sp>
        <p:nvSpPr>
          <p:cNvPr id="9" name="TextBox 8">
            <a:extLst>
              <a:ext uri="{FF2B5EF4-FFF2-40B4-BE49-F238E27FC236}">
                <a16:creationId xmlns:a16="http://schemas.microsoft.com/office/drawing/2014/main" id="{2805128A-596D-172C-791A-864BD07DD077}"/>
              </a:ext>
            </a:extLst>
          </p:cNvPr>
          <p:cNvSpPr txBox="1"/>
          <p:nvPr/>
        </p:nvSpPr>
        <p:spPr>
          <a:xfrm>
            <a:off x="5505061" y="1133674"/>
            <a:ext cx="6405572" cy="3816429"/>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Mouth gargles are aqueous solutions intended for the prevention and treatment of throat and oropharyngeal infections. </a:t>
            </a:r>
          </a:p>
          <a:p>
            <a:pPr marL="342900" indent="-342900">
              <a:buFont typeface="Arial" panose="020B0604020202020204" pitchFamily="34" charset="0"/>
              <a:buChar char="•"/>
            </a:pPr>
            <a:r>
              <a:rPr lang="en-US" sz="2200" dirty="0">
                <a:solidFill>
                  <a:schemeClr val="bg1"/>
                </a:solidFill>
              </a:rPr>
              <a:t>They act mainly on the posterior part of the oral cavity and throat.</a:t>
            </a:r>
          </a:p>
          <a:p>
            <a:pPr marL="342900" indent="-342900">
              <a:buFont typeface="Arial" panose="020B0604020202020204" pitchFamily="34" charset="0"/>
              <a:buChar char="•"/>
            </a:pPr>
            <a:r>
              <a:rPr lang="en-US" sz="2200" dirty="0">
                <a:solidFill>
                  <a:schemeClr val="bg1"/>
                </a:solidFill>
              </a:rPr>
              <a:t>They are usually supplied in a concentrated form and require dilution with warm water before use. </a:t>
            </a:r>
          </a:p>
          <a:p>
            <a:pPr marL="342900" indent="-342900">
              <a:buFont typeface="Arial" panose="020B0604020202020204" pitchFamily="34" charset="0"/>
              <a:buChar char="•"/>
            </a:pPr>
            <a:r>
              <a:rPr lang="en-US" sz="2200" dirty="0">
                <a:solidFill>
                  <a:schemeClr val="bg1"/>
                </a:solidFill>
              </a:rPr>
              <a:t>Gargling allows direct contact of the medicated solution with the inflamed throat mucosa, producing a local therapeutic effect. (for gargling only)</a:t>
            </a:r>
          </a:p>
        </p:txBody>
      </p:sp>
      <p:pic>
        <p:nvPicPr>
          <p:cNvPr id="5" name="Picture 4">
            <a:extLst>
              <a:ext uri="{FF2B5EF4-FFF2-40B4-BE49-F238E27FC236}">
                <a16:creationId xmlns:a16="http://schemas.microsoft.com/office/drawing/2014/main" id="{51723354-CBE8-656E-6563-0826773892EE}"/>
              </a:ext>
            </a:extLst>
          </p:cNvPr>
          <p:cNvPicPr>
            <a:picLocks noChangeAspect="1"/>
          </p:cNvPicPr>
          <p:nvPr/>
        </p:nvPicPr>
        <p:blipFill>
          <a:blip r:embed="rId2">
            <a:extLst>
              <a:ext uri="{28A0092B-C50C-407E-A947-70E740481C1C}">
                <a14:useLocalDpi xmlns:a14="http://schemas.microsoft.com/office/drawing/2010/main" val="0"/>
              </a:ext>
            </a:extLst>
          </a:blip>
          <a:srcRect l="27054" r="25779"/>
          <a:stretch/>
        </p:blipFill>
        <p:spPr>
          <a:xfrm>
            <a:off x="1393147" y="682361"/>
            <a:ext cx="2591025" cy="5493277"/>
          </a:xfrm>
          <a:prstGeom prst="rect">
            <a:avLst/>
          </a:prstGeom>
        </p:spPr>
      </p:pic>
      <p:pic>
        <p:nvPicPr>
          <p:cNvPr id="14" name="Picture 13">
            <a:extLst>
              <a:ext uri="{FF2B5EF4-FFF2-40B4-BE49-F238E27FC236}">
                <a16:creationId xmlns:a16="http://schemas.microsoft.com/office/drawing/2014/main" id="{34835FBC-6D05-8506-FCE6-182863F2D7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08303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lgGrid">
          <a:fgClr>
            <a:srgbClr val="009646"/>
          </a:fgClr>
          <a:bgClr>
            <a:srgbClr val="9FFFCD"/>
          </a:bgClr>
        </a:pattFill>
        <a:effectLst/>
      </p:bgPr>
    </p:bg>
    <p:spTree>
      <p:nvGrpSpPr>
        <p:cNvPr id="1" name="">
          <a:extLst>
            <a:ext uri="{FF2B5EF4-FFF2-40B4-BE49-F238E27FC236}">
              <a16:creationId xmlns:a16="http://schemas.microsoft.com/office/drawing/2014/main" id="{E56CF18B-DD8C-E804-B8D4-BF88E55DBA3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C82AB5-65DD-3BC8-EBB6-0133268ACAD3}"/>
              </a:ext>
            </a:extLst>
          </p:cNvPr>
          <p:cNvSpPr/>
          <p:nvPr/>
        </p:nvSpPr>
        <p:spPr>
          <a:xfrm>
            <a:off x="0" y="0"/>
            <a:ext cx="12192000" cy="6858000"/>
          </a:xfrm>
          <a:prstGeom prst="rect">
            <a:avLst/>
          </a:prstGeom>
          <a:noFill/>
          <a:ln w="254000">
            <a:solidFill>
              <a:srgbClr val="00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477D58-931C-AA7C-7642-E2312B738DEE}"/>
              </a:ext>
            </a:extLst>
          </p:cNvPr>
          <p:cNvSpPr/>
          <p:nvPr/>
        </p:nvSpPr>
        <p:spPr>
          <a:xfrm>
            <a:off x="5197151" y="0"/>
            <a:ext cx="6994850" cy="6858000"/>
          </a:xfrm>
          <a:prstGeom prst="rect">
            <a:avLst/>
          </a:prstGeom>
          <a:solidFill>
            <a:srgbClr val="0096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E6531D0-1FD1-2D79-007B-E9C29FC28187}"/>
              </a:ext>
            </a:extLst>
          </p:cNvPr>
          <p:cNvSpPr txBox="1"/>
          <p:nvPr/>
        </p:nvSpPr>
        <p:spPr>
          <a:xfrm>
            <a:off x="6189547" y="223520"/>
            <a:ext cx="5141151"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MOUTH GARGLES</a:t>
            </a:r>
          </a:p>
        </p:txBody>
      </p:sp>
      <p:sp>
        <p:nvSpPr>
          <p:cNvPr id="9" name="TextBox 8">
            <a:extLst>
              <a:ext uri="{FF2B5EF4-FFF2-40B4-BE49-F238E27FC236}">
                <a16:creationId xmlns:a16="http://schemas.microsoft.com/office/drawing/2014/main" id="{C338D694-9009-BC8E-DCFD-329D4104D17C}"/>
              </a:ext>
            </a:extLst>
          </p:cNvPr>
          <p:cNvSpPr txBox="1"/>
          <p:nvPr/>
        </p:nvSpPr>
        <p:spPr>
          <a:xfrm>
            <a:off x="5505061" y="1133674"/>
            <a:ext cx="6405572" cy="3139321"/>
          </a:xfrm>
          <a:prstGeom prst="rect">
            <a:avLst/>
          </a:prstGeom>
          <a:noFill/>
        </p:spPr>
        <p:txBody>
          <a:bodyPr wrap="square" rtlCol="0">
            <a:spAutoFit/>
          </a:bodyPr>
          <a:lstStyle/>
          <a:p>
            <a:r>
              <a:rPr lang="en-US" sz="2200" u="sng" dirty="0">
                <a:solidFill>
                  <a:schemeClr val="bg1"/>
                </a:solidFill>
              </a:rPr>
              <a:t>Important Points</a:t>
            </a:r>
            <a:r>
              <a:rPr lang="en-US" sz="2200" dirty="0">
                <a:solidFill>
                  <a:schemeClr val="bg1"/>
                </a:solidFill>
              </a:rPr>
              <a:t>:</a:t>
            </a:r>
          </a:p>
          <a:p>
            <a:r>
              <a:rPr lang="en-US" sz="2200" dirty="0">
                <a:solidFill>
                  <a:schemeClr val="bg1"/>
                </a:solidFill>
              </a:rPr>
              <a:t>-Gargles are not meant to be swallowed	</a:t>
            </a:r>
          </a:p>
          <a:p>
            <a:r>
              <a:rPr lang="en-US" sz="2200" dirty="0">
                <a:solidFill>
                  <a:schemeClr val="bg1"/>
                </a:solidFill>
              </a:rPr>
              <a:t>-Certain medicated gargles are strictly for gargling only and should not be used as mouth rinses</a:t>
            </a:r>
          </a:p>
          <a:p>
            <a:endParaRPr lang="en-US" sz="2200" dirty="0">
              <a:solidFill>
                <a:schemeClr val="bg1"/>
              </a:solidFill>
            </a:endParaRPr>
          </a:p>
          <a:p>
            <a:r>
              <a:rPr lang="en-US" sz="2200" u="sng" dirty="0">
                <a:solidFill>
                  <a:schemeClr val="bg1"/>
                </a:solidFill>
              </a:rPr>
              <a:t>Examples</a:t>
            </a:r>
            <a:r>
              <a:rPr lang="en-US" sz="2200" dirty="0">
                <a:solidFill>
                  <a:schemeClr val="bg1"/>
                </a:solidFill>
              </a:rPr>
              <a:t>:	</a:t>
            </a:r>
          </a:p>
          <a:p>
            <a:r>
              <a:rPr lang="en-US" sz="2200" dirty="0">
                <a:solidFill>
                  <a:schemeClr val="bg1"/>
                </a:solidFill>
              </a:rPr>
              <a:t>-Saline gargle for sore throat	</a:t>
            </a:r>
          </a:p>
          <a:p>
            <a:r>
              <a:rPr lang="en-US" sz="2200" dirty="0">
                <a:solidFill>
                  <a:schemeClr val="bg1"/>
                </a:solidFill>
              </a:rPr>
              <a:t>-Potassium permanganate (</a:t>
            </a:r>
            <a:r>
              <a:rPr lang="en-US" sz="2200" dirty="0" err="1">
                <a:solidFill>
                  <a:schemeClr val="bg1"/>
                </a:solidFill>
              </a:rPr>
              <a:t>KMnO</a:t>
            </a:r>
            <a:r>
              <a:rPr lang="en-US" sz="2200" dirty="0">
                <a:solidFill>
                  <a:schemeClr val="bg1"/>
                </a:solidFill>
              </a:rPr>
              <a:t>₄) gargle	</a:t>
            </a:r>
          </a:p>
          <a:p>
            <a:r>
              <a:rPr lang="en-US" sz="2200" dirty="0">
                <a:solidFill>
                  <a:schemeClr val="bg1"/>
                </a:solidFill>
              </a:rPr>
              <a:t>-Hydrogen peroxide gargle (for gargling only)</a:t>
            </a:r>
          </a:p>
        </p:txBody>
      </p:sp>
      <p:pic>
        <p:nvPicPr>
          <p:cNvPr id="5" name="Picture 4">
            <a:extLst>
              <a:ext uri="{FF2B5EF4-FFF2-40B4-BE49-F238E27FC236}">
                <a16:creationId xmlns:a16="http://schemas.microsoft.com/office/drawing/2014/main" id="{CFCF3FCF-FDEC-FCFE-258D-B936EAF0274F}"/>
              </a:ext>
            </a:extLst>
          </p:cNvPr>
          <p:cNvPicPr>
            <a:picLocks noChangeAspect="1"/>
          </p:cNvPicPr>
          <p:nvPr/>
        </p:nvPicPr>
        <p:blipFill>
          <a:blip r:embed="rId2">
            <a:extLst>
              <a:ext uri="{28A0092B-C50C-407E-A947-70E740481C1C}">
                <a14:useLocalDpi xmlns:a14="http://schemas.microsoft.com/office/drawing/2010/main" val="0"/>
              </a:ext>
            </a:extLst>
          </a:blip>
          <a:srcRect l="27054" r="25779"/>
          <a:stretch/>
        </p:blipFill>
        <p:spPr>
          <a:xfrm>
            <a:off x="1393147" y="682361"/>
            <a:ext cx="2591025" cy="5493277"/>
          </a:xfrm>
          <a:prstGeom prst="rect">
            <a:avLst/>
          </a:prstGeom>
        </p:spPr>
      </p:pic>
      <p:pic>
        <p:nvPicPr>
          <p:cNvPr id="3" name="Picture 2">
            <a:extLst>
              <a:ext uri="{FF2B5EF4-FFF2-40B4-BE49-F238E27FC236}">
                <a16:creationId xmlns:a16="http://schemas.microsoft.com/office/drawing/2014/main" id="{5066775E-E94D-01F6-DC05-F54DCA4952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905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lgGrid">
          <a:fgClr>
            <a:srgbClr val="082D99"/>
          </a:fgClr>
          <a:bgClr>
            <a:srgbClr val="7C9CF8"/>
          </a:bgClr>
        </a:pattFill>
        <a:effectLst/>
      </p:bgPr>
    </p:bg>
    <p:spTree>
      <p:nvGrpSpPr>
        <p:cNvPr id="1" name="">
          <a:extLst>
            <a:ext uri="{FF2B5EF4-FFF2-40B4-BE49-F238E27FC236}">
              <a16:creationId xmlns:a16="http://schemas.microsoft.com/office/drawing/2014/main" id="{83143F92-E376-7ABE-C86F-DA1B195213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E1448DF-912C-BAEB-6E72-2E0A337278E3}"/>
              </a:ext>
            </a:extLst>
          </p:cNvPr>
          <p:cNvSpPr/>
          <p:nvPr/>
        </p:nvSpPr>
        <p:spPr>
          <a:xfrm>
            <a:off x="0" y="0"/>
            <a:ext cx="12192000" cy="6858000"/>
          </a:xfrm>
          <a:prstGeom prst="rect">
            <a:avLst/>
          </a:prstGeom>
          <a:noFill/>
          <a:ln w="254000">
            <a:solidFill>
              <a:srgbClr val="082D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6AFA85-F7ED-9A63-C901-6C1DAAD8E5CE}"/>
              </a:ext>
            </a:extLst>
          </p:cNvPr>
          <p:cNvSpPr/>
          <p:nvPr/>
        </p:nvSpPr>
        <p:spPr>
          <a:xfrm>
            <a:off x="5365102" y="0"/>
            <a:ext cx="6826899" cy="6858000"/>
          </a:xfrm>
          <a:prstGeom prst="rect">
            <a:avLst/>
          </a:prstGeom>
          <a:solidFill>
            <a:srgbClr val="082D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6BD1943-E9D2-43EB-7431-DE4A0743F0CD}"/>
              </a:ext>
            </a:extLst>
          </p:cNvPr>
          <p:cNvSpPr txBox="1"/>
          <p:nvPr/>
        </p:nvSpPr>
        <p:spPr>
          <a:xfrm>
            <a:off x="6013210" y="223520"/>
            <a:ext cx="5530681" cy="707886"/>
          </a:xfrm>
          <a:prstGeom prst="rect">
            <a:avLst/>
          </a:prstGeom>
          <a:noFill/>
        </p:spPr>
        <p:txBody>
          <a:bodyPr wrap="none" rtlCol="0">
            <a:spAutoFit/>
          </a:bodyPr>
          <a:lstStyle/>
          <a:p>
            <a:pPr algn="ctr"/>
            <a:r>
              <a:rPr lang="en-US" sz="4000" dirty="0">
                <a:solidFill>
                  <a:schemeClr val="bg1"/>
                </a:solidFill>
                <a:latin typeface="Industry-Bold" panose="00000800000000000000" pitchFamily="2" charset="0"/>
              </a:rPr>
              <a:t>IRRIGATION SOLUTION</a:t>
            </a:r>
          </a:p>
        </p:txBody>
      </p:sp>
      <p:sp>
        <p:nvSpPr>
          <p:cNvPr id="9" name="TextBox 8">
            <a:extLst>
              <a:ext uri="{FF2B5EF4-FFF2-40B4-BE49-F238E27FC236}">
                <a16:creationId xmlns:a16="http://schemas.microsoft.com/office/drawing/2014/main" id="{290700D1-5AF2-40EC-497F-2DA63B1A10BD}"/>
              </a:ext>
            </a:extLst>
          </p:cNvPr>
          <p:cNvSpPr txBox="1"/>
          <p:nvPr/>
        </p:nvSpPr>
        <p:spPr>
          <a:xfrm>
            <a:off x="5589779" y="1133674"/>
            <a:ext cx="6320854" cy="5016758"/>
          </a:xfrm>
          <a:prstGeom prst="rect">
            <a:avLst/>
          </a:prstGeom>
          <a:noFill/>
        </p:spPr>
        <p:txBody>
          <a:bodyPr wrap="square" rtlCol="0">
            <a:spAutoFit/>
          </a:bodyPr>
          <a:lstStyle/>
          <a:p>
            <a:r>
              <a:rPr lang="en-US" sz="2000" dirty="0">
                <a:solidFill>
                  <a:schemeClr val="bg1"/>
                </a:solidFill>
              </a:rPr>
              <a:t>Irrigation solutions are large volumes of sterile liquid used to wash, flush, or cleanse body cavities, wounds, eyes, ears or any other surfaces for local action.</a:t>
            </a:r>
          </a:p>
          <a:p>
            <a:r>
              <a:rPr lang="en-US" sz="2000" u="sng" dirty="0">
                <a:solidFill>
                  <a:schemeClr val="bg1"/>
                </a:solidFill>
              </a:rPr>
              <a:t>Common Irrigation Solutions</a:t>
            </a:r>
          </a:p>
          <a:p>
            <a:r>
              <a:rPr lang="en-US" sz="2000" dirty="0">
                <a:solidFill>
                  <a:schemeClr val="bg1"/>
                </a:solidFill>
              </a:rPr>
              <a:t>-Normal saline (0.9% NaCl) -most commonly used</a:t>
            </a:r>
          </a:p>
          <a:p>
            <a:r>
              <a:rPr lang="en-US" sz="2000" dirty="0">
                <a:solidFill>
                  <a:schemeClr val="bg1"/>
                </a:solidFill>
              </a:rPr>
              <a:t>-Sterile water</a:t>
            </a:r>
          </a:p>
          <a:p>
            <a:r>
              <a:rPr lang="en-US" sz="2000" dirty="0">
                <a:solidFill>
                  <a:schemeClr val="bg1"/>
                </a:solidFill>
              </a:rPr>
              <a:t>-Ringer lactate and antiseptics       </a:t>
            </a:r>
          </a:p>
          <a:p>
            <a:r>
              <a:rPr lang="en-US" sz="2000" u="sng" dirty="0">
                <a:solidFill>
                  <a:schemeClr val="bg1"/>
                </a:solidFill>
              </a:rPr>
              <a:t>Mechanism of Action</a:t>
            </a:r>
          </a:p>
          <a:p>
            <a:r>
              <a:rPr lang="en-US" sz="2000" dirty="0">
                <a:solidFill>
                  <a:schemeClr val="bg1"/>
                </a:solidFill>
              </a:rPr>
              <a:t>-Mechanical removal of: Debris, Pus, Blood clots, Microorganisms</a:t>
            </a:r>
          </a:p>
          <a:p>
            <a:r>
              <a:rPr lang="en-US" sz="2000" dirty="0">
                <a:solidFill>
                  <a:schemeClr val="bg1"/>
                </a:solidFill>
              </a:rPr>
              <a:t>-Maintains moist environment → promotes healing</a:t>
            </a:r>
          </a:p>
          <a:p>
            <a:r>
              <a:rPr lang="en-US" sz="2000" dirty="0">
                <a:solidFill>
                  <a:schemeClr val="bg1"/>
                </a:solidFill>
              </a:rPr>
              <a:t>-No systemic pharmacological action</a:t>
            </a:r>
          </a:p>
          <a:p>
            <a:r>
              <a:rPr lang="en-US" sz="2000" dirty="0">
                <a:solidFill>
                  <a:schemeClr val="bg1"/>
                </a:solidFill>
              </a:rPr>
              <a:t>thereby cleansing the wounds and preventing infections</a:t>
            </a:r>
          </a:p>
          <a:p>
            <a:endParaRPr lang="en-US" sz="2000" dirty="0">
              <a:solidFill>
                <a:schemeClr val="bg1"/>
              </a:solidFill>
            </a:endParaRPr>
          </a:p>
          <a:p>
            <a:r>
              <a:rPr lang="en-US" sz="2000" dirty="0">
                <a:solidFill>
                  <a:schemeClr val="bg1"/>
                </a:solidFill>
              </a:rPr>
              <a:t>Povidone-iodine (diluted)</a:t>
            </a:r>
          </a:p>
          <a:p>
            <a:r>
              <a:rPr lang="en-US" sz="2000" dirty="0">
                <a:solidFill>
                  <a:schemeClr val="bg1"/>
                </a:solidFill>
              </a:rPr>
              <a:t>Most commonly used antiseptic for irrigation</a:t>
            </a:r>
          </a:p>
          <a:p>
            <a:r>
              <a:rPr lang="en-US" sz="2000" dirty="0">
                <a:solidFill>
                  <a:schemeClr val="bg1"/>
                </a:solidFill>
              </a:rPr>
              <a:t>however may cause irritation and delay wound healing </a:t>
            </a:r>
          </a:p>
        </p:txBody>
      </p:sp>
      <p:pic>
        <p:nvPicPr>
          <p:cNvPr id="5" name="Picture 4">
            <a:extLst>
              <a:ext uri="{FF2B5EF4-FFF2-40B4-BE49-F238E27FC236}">
                <a16:creationId xmlns:a16="http://schemas.microsoft.com/office/drawing/2014/main" id="{60C7F815-BDF3-9927-9FA9-1D748D492923}"/>
              </a:ext>
            </a:extLst>
          </p:cNvPr>
          <p:cNvPicPr>
            <a:picLocks noChangeAspect="1"/>
          </p:cNvPicPr>
          <p:nvPr/>
        </p:nvPicPr>
        <p:blipFill>
          <a:blip r:embed="rId2">
            <a:extLst>
              <a:ext uri="{28A0092B-C50C-407E-A947-70E740481C1C}">
                <a14:useLocalDpi xmlns:a14="http://schemas.microsoft.com/office/drawing/2010/main" val="0"/>
              </a:ext>
            </a:extLst>
          </a:blip>
          <a:srcRect l="10143" t="6781" r="17948" b="10940"/>
          <a:stretch/>
        </p:blipFill>
        <p:spPr>
          <a:xfrm>
            <a:off x="483638" y="474828"/>
            <a:ext cx="2217802" cy="38079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7C4FB5D3-7A68-BBCE-500D-FCA020B1F641}"/>
              </a:ext>
            </a:extLst>
          </p:cNvPr>
          <p:cNvPicPr>
            <a:picLocks noChangeAspect="1"/>
          </p:cNvPicPr>
          <p:nvPr/>
        </p:nvPicPr>
        <p:blipFill>
          <a:blip r:embed="rId3">
            <a:extLst>
              <a:ext uri="{28A0092B-C50C-407E-A947-70E740481C1C}">
                <a14:useLocalDpi xmlns:a14="http://schemas.microsoft.com/office/drawing/2010/main" val="0"/>
              </a:ext>
            </a:extLst>
          </a:blip>
          <a:srcRect l="16259" t="-2522" r="17404" b="-126"/>
          <a:stretch/>
        </p:blipFill>
        <p:spPr>
          <a:xfrm>
            <a:off x="2602260" y="2672271"/>
            <a:ext cx="2410287" cy="37295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C9947446-9FA7-FB8D-7385-98F9E346E7D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58826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lgGrid">
          <a:fgClr>
            <a:srgbClr val="C16677"/>
          </a:fgClr>
          <a:bgClr>
            <a:srgbClr val="E2B8C0"/>
          </a:bgClr>
        </a:pattFill>
        <a:effectLst/>
      </p:bgPr>
    </p:bg>
    <p:spTree>
      <p:nvGrpSpPr>
        <p:cNvPr id="1" name="">
          <a:extLst>
            <a:ext uri="{FF2B5EF4-FFF2-40B4-BE49-F238E27FC236}">
              <a16:creationId xmlns:a16="http://schemas.microsoft.com/office/drawing/2014/main" id="{8B723F20-3B91-3D96-CF3A-2D1126EEF18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C20A8B-7CA9-B9BE-A398-C7B9FA42C1A0}"/>
              </a:ext>
            </a:extLst>
          </p:cNvPr>
          <p:cNvSpPr/>
          <p:nvPr/>
        </p:nvSpPr>
        <p:spPr>
          <a:xfrm>
            <a:off x="0" y="0"/>
            <a:ext cx="12192000" cy="6858000"/>
          </a:xfrm>
          <a:prstGeom prst="rect">
            <a:avLst/>
          </a:prstGeom>
          <a:noFill/>
          <a:ln w="254000">
            <a:solidFill>
              <a:srgbClr val="C166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AD2558-FD06-A43C-38FD-464B20B79F16}"/>
              </a:ext>
            </a:extLst>
          </p:cNvPr>
          <p:cNvSpPr/>
          <p:nvPr/>
        </p:nvSpPr>
        <p:spPr>
          <a:xfrm>
            <a:off x="5589036" y="0"/>
            <a:ext cx="6602965" cy="6858000"/>
          </a:xfrm>
          <a:prstGeom prst="rect">
            <a:avLst/>
          </a:prstGeom>
          <a:solidFill>
            <a:srgbClr val="C16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00F48B6-A945-07FE-A12D-AC6872BF9ACC}"/>
              </a:ext>
            </a:extLst>
          </p:cNvPr>
          <p:cNvSpPr txBox="1"/>
          <p:nvPr/>
        </p:nvSpPr>
        <p:spPr>
          <a:xfrm>
            <a:off x="7606352" y="223520"/>
            <a:ext cx="256833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DOUCHE</a:t>
            </a:r>
          </a:p>
        </p:txBody>
      </p:sp>
      <p:sp>
        <p:nvSpPr>
          <p:cNvPr id="9" name="TextBox 8">
            <a:extLst>
              <a:ext uri="{FF2B5EF4-FFF2-40B4-BE49-F238E27FC236}">
                <a16:creationId xmlns:a16="http://schemas.microsoft.com/office/drawing/2014/main" id="{5D511D4E-2E38-DEDE-08D3-EA1BF5445A81}"/>
              </a:ext>
            </a:extLst>
          </p:cNvPr>
          <p:cNvSpPr txBox="1"/>
          <p:nvPr/>
        </p:nvSpPr>
        <p:spPr>
          <a:xfrm>
            <a:off x="5840963" y="1133674"/>
            <a:ext cx="6069669" cy="5016758"/>
          </a:xfrm>
          <a:prstGeom prst="rect">
            <a:avLst/>
          </a:prstGeom>
          <a:noFill/>
        </p:spPr>
        <p:txBody>
          <a:bodyPr wrap="square" rtlCol="0">
            <a:spAutoFit/>
          </a:bodyPr>
          <a:lstStyle/>
          <a:p>
            <a:r>
              <a:rPr lang="en-US" sz="2000" dirty="0">
                <a:solidFill>
                  <a:schemeClr val="bg1"/>
                </a:solidFill>
              </a:rPr>
              <a:t>A douche is a liquid preparation used to cleanse the vaginal cavity for local therapeutic or hygienic purposes.</a:t>
            </a:r>
          </a:p>
          <a:p>
            <a:endParaRPr lang="en-US" sz="2000" dirty="0">
              <a:solidFill>
                <a:schemeClr val="bg1"/>
              </a:solidFill>
            </a:endParaRPr>
          </a:p>
          <a:p>
            <a:r>
              <a:rPr lang="en-US" sz="2000" u="sng" dirty="0">
                <a:solidFill>
                  <a:schemeClr val="bg1"/>
                </a:solidFill>
              </a:rPr>
              <a:t>Common Types of Vaginal Douches</a:t>
            </a:r>
          </a:p>
          <a:p>
            <a:r>
              <a:rPr lang="en-US" sz="2000" dirty="0">
                <a:solidFill>
                  <a:schemeClr val="bg1"/>
                </a:solidFill>
              </a:rPr>
              <a:t>-Normal saline</a:t>
            </a:r>
          </a:p>
          <a:p>
            <a:r>
              <a:rPr lang="en-US" sz="2000" dirty="0">
                <a:solidFill>
                  <a:schemeClr val="bg1"/>
                </a:solidFill>
              </a:rPr>
              <a:t>-Dilute antiseptic solutions</a:t>
            </a:r>
          </a:p>
          <a:p>
            <a:r>
              <a:rPr lang="en-US" sz="2000" dirty="0">
                <a:solidFill>
                  <a:schemeClr val="bg1"/>
                </a:solidFill>
              </a:rPr>
              <a:t>-Acidic solutions (rare, outdated)</a:t>
            </a:r>
          </a:p>
          <a:p>
            <a:r>
              <a:rPr lang="en-US" sz="2000" dirty="0">
                <a:solidFill>
                  <a:schemeClr val="bg1"/>
                </a:solidFill>
              </a:rPr>
              <a:t>These help in removal of debris, discharge, microbes </a:t>
            </a:r>
            <a:r>
              <a:rPr lang="en-US" sz="2000" dirty="0" err="1">
                <a:solidFill>
                  <a:schemeClr val="bg1"/>
                </a:solidFill>
              </a:rPr>
              <a:t>etc</a:t>
            </a:r>
            <a:r>
              <a:rPr lang="en-US" sz="2000" dirty="0">
                <a:solidFill>
                  <a:schemeClr val="bg1"/>
                </a:solidFill>
              </a:rPr>
              <a:t>  mainly before gynecological procedures without any systemic absorption</a:t>
            </a:r>
          </a:p>
          <a:p>
            <a:endParaRPr lang="en-US" sz="2000" dirty="0">
              <a:solidFill>
                <a:schemeClr val="bg1"/>
              </a:solidFill>
            </a:endParaRPr>
          </a:p>
          <a:p>
            <a:r>
              <a:rPr lang="en-US" sz="2000" u="sng" dirty="0">
                <a:solidFill>
                  <a:schemeClr val="bg1"/>
                </a:solidFill>
              </a:rPr>
              <a:t>Disadvantages / Risks</a:t>
            </a:r>
          </a:p>
          <a:p>
            <a:r>
              <a:rPr lang="en-US" sz="2000" dirty="0">
                <a:solidFill>
                  <a:schemeClr val="bg1"/>
                </a:solidFill>
              </a:rPr>
              <a:t>-Alters normal vaginal flora</a:t>
            </a:r>
          </a:p>
          <a:p>
            <a:r>
              <a:rPr lang="en-US" sz="2000" dirty="0">
                <a:solidFill>
                  <a:schemeClr val="bg1"/>
                </a:solidFill>
              </a:rPr>
              <a:t>-Can increase risk of PIDs and Vaginal infections</a:t>
            </a:r>
          </a:p>
          <a:p>
            <a:endParaRPr lang="en-US" sz="2000" dirty="0">
              <a:solidFill>
                <a:schemeClr val="bg1"/>
              </a:solidFill>
            </a:endParaRPr>
          </a:p>
          <a:p>
            <a:r>
              <a:rPr lang="en-US" sz="2000" dirty="0">
                <a:solidFill>
                  <a:schemeClr val="bg1"/>
                </a:solidFill>
              </a:rPr>
              <a:t>Routine use NOT recommended and is discouraged</a:t>
            </a:r>
          </a:p>
        </p:txBody>
      </p:sp>
      <p:pic>
        <p:nvPicPr>
          <p:cNvPr id="10" name="Picture 9">
            <a:extLst>
              <a:ext uri="{FF2B5EF4-FFF2-40B4-BE49-F238E27FC236}">
                <a16:creationId xmlns:a16="http://schemas.microsoft.com/office/drawing/2014/main" id="{1CE5236A-9179-C986-53EA-21471A87197C}"/>
              </a:ext>
            </a:extLst>
          </p:cNvPr>
          <p:cNvPicPr>
            <a:picLocks noChangeAspect="1"/>
          </p:cNvPicPr>
          <p:nvPr/>
        </p:nvPicPr>
        <p:blipFill>
          <a:blip r:embed="rId2">
            <a:extLst>
              <a:ext uri="{28A0092B-C50C-407E-A947-70E740481C1C}">
                <a14:useLocalDpi xmlns:a14="http://schemas.microsoft.com/office/drawing/2010/main" val="0"/>
              </a:ext>
            </a:extLst>
          </a:blip>
          <a:srcRect l="6212" r="15103"/>
          <a:stretch/>
        </p:blipFill>
        <p:spPr>
          <a:xfrm>
            <a:off x="976952" y="1009583"/>
            <a:ext cx="3707015" cy="48388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0802A060-AF2E-7EDF-05B2-F9C366B40EC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4543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8FCEF5"/>
          </a:bgClr>
        </a:pattFill>
        <a:effectLst/>
      </p:bgPr>
    </p:bg>
    <p:spTree>
      <p:nvGrpSpPr>
        <p:cNvPr id="1" name="">
          <a:extLst>
            <a:ext uri="{FF2B5EF4-FFF2-40B4-BE49-F238E27FC236}">
              <a16:creationId xmlns:a16="http://schemas.microsoft.com/office/drawing/2014/main" id="{24CD23B2-EA60-9D67-E556-6FBFA767852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671667-37AF-B415-7A9D-06CA7E73C0F8}"/>
              </a:ext>
            </a:extLst>
          </p:cNvPr>
          <p:cNvSpPr/>
          <p:nvPr/>
        </p:nvSpPr>
        <p:spPr>
          <a:xfrm>
            <a:off x="0" y="0"/>
            <a:ext cx="12192000" cy="6858000"/>
          </a:xfrm>
          <a:prstGeom prst="rect">
            <a:avLst/>
          </a:prstGeom>
          <a:noFill/>
          <a:ln w="254000">
            <a:solidFill>
              <a:srgbClr val="1287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61888C3-28BD-526B-805A-C2340E82CF9B}"/>
              </a:ext>
            </a:extLst>
          </p:cNvPr>
          <p:cNvSpPr/>
          <p:nvPr/>
        </p:nvSpPr>
        <p:spPr>
          <a:xfrm>
            <a:off x="7053943" y="0"/>
            <a:ext cx="5138058" cy="6858000"/>
          </a:xfrm>
          <a:prstGeom prst="rect">
            <a:avLst/>
          </a:prstGeom>
          <a:solidFill>
            <a:srgbClr val="1287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CA30339-BAE9-1C64-4AF4-1DCDBE18C8E8}"/>
              </a:ext>
            </a:extLst>
          </p:cNvPr>
          <p:cNvSpPr txBox="1"/>
          <p:nvPr/>
        </p:nvSpPr>
        <p:spPr>
          <a:xfrm>
            <a:off x="8463470" y="223520"/>
            <a:ext cx="22910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ENEMA</a:t>
            </a:r>
          </a:p>
        </p:txBody>
      </p:sp>
      <p:sp>
        <p:nvSpPr>
          <p:cNvPr id="9" name="TextBox 8">
            <a:extLst>
              <a:ext uri="{FF2B5EF4-FFF2-40B4-BE49-F238E27FC236}">
                <a16:creationId xmlns:a16="http://schemas.microsoft.com/office/drawing/2014/main" id="{E2EFF498-E799-09B9-2DA2-4A8D66036584}"/>
              </a:ext>
            </a:extLst>
          </p:cNvPr>
          <p:cNvSpPr txBox="1"/>
          <p:nvPr/>
        </p:nvSpPr>
        <p:spPr>
          <a:xfrm>
            <a:off x="7315200" y="1133674"/>
            <a:ext cx="4595432" cy="4154984"/>
          </a:xfrm>
          <a:prstGeom prst="rect">
            <a:avLst/>
          </a:prstGeom>
          <a:noFill/>
        </p:spPr>
        <p:txBody>
          <a:bodyPr wrap="square" rtlCol="0">
            <a:spAutoFit/>
          </a:bodyPr>
          <a:lstStyle/>
          <a:p>
            <a:r>
              <a:rPr lang="en-US" sz="2400" dirty="0">
                <a:solidFill>
                  <a:schemeClr val="bg1"/>
                </a:solidFill>
              </a:rPr>
              <a:t>They are liquid preparation meant for rectal administration. </a:t>
            </a:r>
          </a:p>
          <a:p>
            <a:endParaRPr lang="en-US" sz="2400" dirty="0">
              <a:solidFill>
                <a:schemeClr val="bg1"/>
              </a:solidFill>
            </a:endParaRPr>
          </a:p>
          <a:p>
            <a:r>
              <a:rPr lang="en-US" sz="2400" u="sng" dirty="0">
                <a:solidFill>
                  <a:schemeClr val="bg1"/>
                </a:solidFill>
              </a:rPr>
              <a:t>There are two types – </a:t>
            </a:r>
          </a:p>
          <a:p>
            <a:pPr marL="457200" indent="-457200">
              <a:buAutoNum type="arabicPeriod"/>
            </a:pPr>
            <a:r>
              <a:rPr lang="en-US" sz="2400" dirty="0">
                <a:solidFill>
                  <a:schemeClr val="bg1"/>
                </a:solidFill>
              </a:rPr>
              <a:t>Evacuation enema meant for evacuation of the bowel </a:t>
            </a:r>
            <a:br>
              <a:rPr lang="en-US" sz="2400" dirty="0">
                <a:solidFill>
                  <a:schemeClr val="bg1"/>
                </a:solidFill>
              </a:rPr>
            </a:br>
            <a:r>
              <a:rPr lang="en-US" sz="2400" dirty="0" err="1">
                <a:solidFill>
                  <a:schemeClr val="bg1"/>
                </a:solidFill>
              </a:rPr>
              <a:t>Eg.</a:t>
            </a:r>
            <a:r>
              <a:rPr lang="en-US" sz="2400" dirty="0">
                <a:solidFill>
                  <a:schemeClr val="bg1"/>
                </a:solidFill>
              </a:rPr>
              <a:t> Soap water enema</a:t>
            </a:r>
            <a:br>
              <a:rPr lang="en-US" sz="2400" dirty="0">
                <a:solidFill>
                  <a:schemeClr val="bg1"/>
                </a:solidFill>
              </a:rPr>
            </a:br>
            <a:endParaRPr lang="en-US" sz="2400" dirty="0">
              <a:solidFill>
                <a:schemeClr val="bg1"/>
              </a:solidFill>
            </a:endParaRPr>
          </a:p>
          <a:p>
            <a:pPr marL="457200" indent="-457200">
              <a:buAutoNum type="arabicPeriod"/>
            </a:pPr>
            <a:r>
              <a:rPr lang="en-US" sz="2400" dirty="0">
                <a:solidFill>
                  <a:schemeClr val="bg1"/>
                </a:solidFill>
              </a:rPr>
              <a:t>Retention enema for producing loc delivery, dec systemic action </a:t>
            </a:r>
            <a:br>
              <a:rPr lang="en-US" sz="2400" dirty="0">
                <a:solidFill>
                  <a:schemeClr val="bg1"/>
                </a:solidFill>
              </a:rPr>
            </a:br>
            <a:r>
              <a:rPr lang="en-US" sz="2400" dirty="0" err="1">
                <a:solidFill>
                  <a:schemeClr val="bg1"/>
                </a:solidFill>
              </a:rPr>
              <a:t>Eg.</a:t>
            </a:r>
            <a:r>
              <a:rPr lang="en-US" sz="2400" dirty="0">
                <a:solidFill>
                  <a:schemeClr val="bg1"/>
                </a:solidFill>
              </a:rPr>
              <a:t> </a:t>
            </a:r>
            <a:r>
              <a:rPr lang="en-US" sz="2400" dirty="0" err="1">
                <a:solidFill>
                  <a:schemeClr val="bg1"/>
                </a:solidFill>
              </a:rPr>
              <a:t>Docussates</a:t>
            </a:r>
            <a:r>
              <a:rPr lang="en-US" sz="2400" dirty="0">
                <a:solidFill>
                  <a:schemeClr val="bg1"/>
                </a:solidFill>
              </a:rPr>
              <a:t> enema</a:t>
            </a:r>
          </a:p>
        </p:txBody>
      </p:sp>
      <p:pic>
        <p:nvPicPr>
          <p:cNvPr id="5" name="Picture 4">
            <a:extLst>
              <a:ext uri="{FF2B5EF4-FFF2-40B4-BE49-F238E27FC236}">
                <a16:creationId xmlns:a16="http://schemas.microsoft.com/office/drawing/2014/main" id="{A872B1FD-9296-691B-AC29-D4D95A49C0E5}"/>
              </a:ext>
            </a:extLst>
          </p:cNvPr>
          <p:cNvPicPr>
            <a:picLocks noChangeAspect="1"/>
          </p:cNvPicPr>
          <p:nvPr/>
        </p:nvPicPr>
        <p:blipFill>
          <a:blip r:embed="rId2">
            <a:extLst>
              <a:ext uri="{28A0092B-C50C-407E-A947-70E740481C1C}">
                <a14:useLocalDpi xmlns:a14="http://schemas.microsoft.com/office/drawing/2010/main" val="0"/>
              </a:ext>
            </a:extLst>
          </a:blip>
          <a:srcRect t="3985" b="13147"/>
          <a:stretch/>
        </p:blipFill>
        <p:spPr>
          <a:xfrm>
            <a:off x="455130" y="465503"/>
            <a:ext cx="6317445" cy="34880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8B408846-5468-1F39-1690-244B7A6690F0}"/>
              </a:ext>
            </a:extLst>
          </p:cNvPr>
          <p:cNvPicPr>
            <a:picLocks noChangeAspect="1"/>
          </p:cNvPicPr>
          <p:nvPr/>
        </p:nvPicPr>
        <p:blipFill>
          <a:blip r:embed="rId3">
            <a:extLst>
              <a:ext uri="{28A0092B-C50C-407E-A947-70E740481C1C}">
                <a14:useLocalDpi xmlns:a14="http://schemas.microsoft.com/office/drawing/2010/main" val="0"/>
              </a:ext>
            </a:extLst>
          </a:blip>
          <a:srcRect l="9948" r="22623" b="4872"/>
          <a:stretch/>
        </p:blipFill>
        <p:spPr>
          <a:xfrm>
            <a:off x="613544" y="3722479"/>
            <a:ext cx="2606177" cy="2454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48" name="Picture 4" descr="Enema: What It Is, How It Works, Procedure, Benefits">
            <a:extLst>
              <a:ext uri="{FF2B5EF4-FFF2-40B4-BE49-F238E27FC236}">
                <a16:creationId xmlns:a16="http://schemas.microsoft.com/office/drawing/2014/main" id="{4E33FBAB-F484-CC76-AE88-7B45BDC9C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097" y="3722479"/>
            <a:ext cx="2354425" cy="2737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69F35EC1-DF5B-9840-5AB0-FA9D9E43805A}"/>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9662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lgGrid">
          <a:fgClr>
            <a:srgbClr val="1287CE"/>
          </a:fgClr>
          <a:bgClr>
            <a:srgbClr val="8FCEF5"/>
          </a:bgClr>
        </a:pattFill>
        <a:effectLst/>
      </p:bgPr>
    </p:bg>
    <p:spTree>
      <p:nvGrpSpPr>
        <p:cNvPr id="1" name="">
          <a:extLst>
            <a:ext uri="{FF2B5EF4-FFF2-40B4-BE49-F238E27FC236}">
              <a16:creationId xmlns:a16="http://schemas.microsoft.com/office/drawing/2014/main" id="{31677B81-6730-DA2E-7E30-5977CCD281F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8DD6E59-6D14-DD1C-86E6-9B9A99EC0546}"/>
              </a:ext>
            </a:extLst>
          </p:cNvPr>
          <p:cNvSpPr/>
          <p:nvPr/>
        </p:nvSpPr>
        <p:spPr>
          <a:xfrm>
            <a:off x="0" y="0"/>
            <a:ext cx="12192000" cy="6858000"/>
          </a:xfrm>
          <a:prstGeom prst="rect">
            <a:avLst/>
          </a:prstGeom>
          <a:noFill/>
          <a:ln w="254000">
            <a:solidFill>
              <a:srgbClr val="0A68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9582B3-F2CA-57C9-F74A-AAF8F525C6AF}"/>
              </a:ext>
            </a:extLst>
          </p:cNvPr>
          <p:cNvSpPr/>
          <p:nvPr/>
        </p:nvSpPr>
        <p:spPr>
          <a:xfrm>
            <a:off x="5654352" y="0"/>
            <a:ext cx="6537650" cy="6858000"/>
          </a:xfrm>
          <a:prstGeom prst="rect">
            <a:avLst/>
          </a:prstGeom>
          <a:solidFill>
            <a:srgbClr val="0A68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41151BA-62AD-013C-CD2E-68A61D257B0E}"/>
              </a:ext>
            </a:extLst>
          </p:cNvPr>
          <p:cNvSpPr txBox="1"/>
          <p:nvPr/>
        </p:nvSpPr>
        <p:spPr>
          <a:xfrm>
            <a:off x="6471275" y="223520"/>
            <a:ext cx="47997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SUPPOSITORIES</a:t>
            </a:r>
          </a:p>
        </p:txBody>
      </p:sp>
      <p:sp>
        <p:nvSpPr>
          <p:cNvPr id="9" name="TextBox 8">
            <a:extLst>
              <a:ext uri="{FF2B5EF4-FFF2-40B4-BE49-F238E27FC236}">
                <a16:creationId xmlns:a16="http://schemas.microsoft.com/office/drawing/2014/main" id="{84D99676-90DA-9A08-B05E-90488F4873B1}"/>
              </a:ext>
            </a:extLst>
          </p:cNvPr>
          <p:cNvSpPr txBox="1"/>
          <p:nvPr/>
        </p:nvSpPr>
        <p:spPr>
          <a:xfrm>
            <a:off x="5814630" y="1133674"/>
            <a:ext cx="6096001" cy="5509200"/>
          </a:xfrm>
          <a:prstGeom prst="rect">
            <a:avLst/>
          </a:prstGeom>
          <a:noFill/>
        </p:spPr>
        <p:txBody>
          <a:bodyPr wrap="square" rtlCol="0">
            <a:spAutoFit/>
          </a:bodyPr>
          <a:lstStyle/>
          <a:p>
            <a:r>
              <a:rPr lang="en-US" sz="2200" dirty="0">
                <a:solidFill>
                  <a:schemeClr val="bg1"/>
                </a:solidFill>
              </a:rPr>
              <a:t>A suppository is a form of medication that is a small, solid, round or cone-shaped object designed to be inserted into a body cavity, most commonly the rectum or vagina.</a:t>
            </a:r>
          </a:p>
          <a:p>
            <a:endParaRPr lang="en-US" sz="2200" u="sng" dirty="0">
              <a:solidFill>
                <a:schemeClr val="bg1"/>
              </a:solidFill>
            </a:endParaRPr>
          </a:p>
          <a:p>
            <a:r>
              <a:rPr lang="en-US" sz="2200" u="sng" dirty="0">
                <a:solidFill>
                  <a:schemeClr val="bg1"/>
                </a:solidFill>
              </a:rPr>
              <a:t>Working</a:t>
            </a:r>
            <a:r>
              <a:rPr lang="en-US" sz="2200" dirty="0">
                <a:solidFill>
                  <a:schemeClr val="bg1"/>
                </a:solidFill>
              </a:rPr>
              <a:t>: Once inside, body heat causes the suppository's base (such as cocoa butter or gelatin) to melt or dissolve, releasing the medicine for local or systemic absorption.</a:t>
            </a:r>
          </a:p>
          <a:p>
            <a:endParaRPr lang="en-US" sz="2200" u="sng" dirty="0">
              <a:solidFill>
                <a:schemeClr val="bg1"/>
              </a:solidFill>
            </a:endParaRPr>
          </a:p>
          <a:p>
            <a:r>
              <a:rPr lang="en-US" sz="2200" u="sng" dirty="0">
                <a:solidFill>
                  <a:schemeClr val="bg1"/>
                </a:solidFill>
              </a:rPr>
              <a:t>Types</a:t>
            </a:r>
            <a:r>
              <a:rPr lang="en-US" sz="2200" dirty="0">
                <a:solidFill>
                  <a:schemeClr val="bg1"/>
                </a:solidFill>
              </a:rPr>
              <a:t>:- Suppositories are used in three main body cavities: </a:t>
            </a:r>
            <a:br>
              <a:rPr lang="en-US" sz="2200" dirty="0">
                <a:solidFill>
                  <a:schemeClr val="bg1"/>
                </a:solidFill>
              </a:rPr>
            </a:br>
            <a:r>
              <a:rPr lang="en-US" sz="2200" dirty="0">
                <a:solidFill>
                  <a:schemeClr val="bg1"/>
                </a:solidFill>
              </a:rPr>
              <a:t>1) </a:t>
            </a:r>
            <a:r>
              <a:rPr lang="en-US" sz="2200" u="sng" dirty="0">
                <a:solidFill>
                  <a:schemeClr val="bg1"/>
                </a:solidFill>
              </a:rPr>
              <a:t>Rectal Suppositories </a:t>
            </a:r>
            <a:r>
              <a:rPr lang="en-US" sz="2200" dirty="0">
                <a:solidFill>
                  <a:schemeClr val="bg1"/>
                </a:solidFill>
              </a:rPr>
              <a:t>These are the most common type and are used for a variety of conditions, including constipation (using laxatives like glycerin), pain and fever relief (e.g., paracetamol)</a:t>
            </a:r>
          </a:p>
        </p:txBody>
      </p:sp>
      <p:pic>
        <p:nvPicPr>
          <p:cNvPr id="3" name="Picture 2">
            <a:extLst>
              <a:ext uri="{FF2B5EF4-FFF2-40B4-BE49-F238E27FC236}">
                <a16:creationId xmlns:a16="http://schemas.microsoft.com/office/drawing/2014/main" id="{2CDA38BC-E70B-1A01-AE8D-3F28E2B16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7" y="417543"/>
            <a:ext cx="4847739" cy="2361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3005B9E-8586-299C-55EC-F03ED1B8B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6" y="3058095"/>
            <a:ext cx="4847739" cy="34142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4A9A3EB4-5652-E39B-3A98-A4BFB2D9EAF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72259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lgGrid">
          <a:fgClr>
            <a:srgbClr val="0EA854"/>
          </a:fgClr>
          <a:bgClr>
            <a:srgbClr val="9FFFCD"/>
          </a:bgClr>
        </a:pattFill>
        <a:effectLst/>
      </p:bgPr>
    </p:bg>
    <p:spTree>
      <p:nvGrpSpPr>
        <p:cNvPr id="1" name="">
          <a:extLst>
            <a:ext uri="{FF2B5EF4-FFF2-40B4-BE49-F238E27FC236}">
              <a16:creationId xmlns:a16="http://schemas.microsoft.com/office/drawing/2014/main" id="{83FF2EEC-6A8F-2F8C-C982-AD38C609113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F51F215-F5AD-A685-2F4E-9C82B98C12BB}"/>
              </a:ext>
            </a:extLst>
          </p:cNvPr>
          <p:cNvSpPr/>
          <p:nvPr/>
        </p:nvSpPr>
        <p:spPr>
          <a:xfrm>
            <a:off x="0" y="0"/>
            <a:ext cx="12192000" cy="6858000"/>
          </a:xfrm>
          <a:prstGeom prst="rect">
            <a:avLst/>
          </a:prstGeom>
          <a:noFill/>
          <a:ln w="254000">
            <a:solidFill>
              <a:srgbClr val="0EA8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827374-8678-A026-F4B0-9C69B013C675}"/>
              </a:ext>
            </a:extLst>
          </p:cNvPr>
          <p:cNvSpPr/>
          <p:nvPr/>
        </p:nvSpPr>
        <p:spPr>
          <a:xfrm>
            <a:off x="6096000" y="0"/>
            <a:ext cx="6096001" cy="6858000"/>
          </a:xfrm>
          <a:prstGeom prst="rect">
            <a:avLst/>
          </a:prstGeom>
          <a:solidFill>
            <a:srgbClr val="0EA854"/>
          </a:solidFill>
          <a:ln>
            <a:solidFill>
              <a:srgbClr val="0EA8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CED1D3-86CD-D5F7-9E98-BE024ED3383A}"/>
              </a:ext>
            </a:extLst>
          </p:cNvPr>
          <p:cNvSpPr txBox="1"/>
          <p:nvPr/>
        </p:nvSpPr>
        <p:spPr>
          <a:xfrm>
            <a:off x="6689094" y="223520"/>
            <a:ext cx="4799712"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SUPPOSITORIES</a:t>
            </a:r>
          </a:p>
        </p:txBody>
      </p:sp>
      <p:sp>
        <p:nvSpPr>
          <p:cNvPr id="9" name="TextBox 8">
            <a:extLst>
              <a:ext uri="{FF2B5EF4-FFF2-40B4-BE49-F238E27FC236}">
                <a16:creationId xmlns:a16="http://schemas.microsoft.com/office/drawing/2014/main" id="{425AFF2C-884F-9463-701C-304963F8A339}"/>
              </a:ext>
            </a:extLst>
          </p:cNvPr>
          <p:cNvSpPr txBox="1"/>
          <p:nvPr/>
        </p:nvSpPr>
        <p:spPr>
          <a:xfrm>
            <a:off x="6267270" y="1133674"/>
            <a:ext cx="5643361" cy="5509200"/>
          </a:xfrm>
          <a:prstGeom prst="rect">
            <a:avLst/>
          </a:prstGeom>
          <a:noFill/>
        </p:spPr>
        <p:txBody>
          <a:bodyPr wrap="square" rtlCol="0">
            <a:spAutoFit/>
          </a:bodyPr>
          <a:lstStyle/>
          <a:p>
            <a:r>
              <a:rPr lang="en-US" sz="2200" dirty="0">
                <a:solidFill>
                  <a:schemeClr val="bg1"/>
                </a:solidFill>
              </a:rPr>
              <a:t>2) </a:t>
            </a:r>
            <a:r>
              <a:rPr lang="en-US" sz="2200" u="sng" dirty="0">
                <a:solidFill>
                  <a:schemeClr val="bg1"/>
                </a:solidFill>
              </a:rPr>
              <a:t>Vaginal Suppositories </a:t>
            </a:r>
            <a:br>
              <a:rPr lang="en-US" sz="2200" u="sng" dirty="0">
                <a:solidFill>
                  <a:schemeClr val="bg1"/>
                </a:solidFill>
              </a:rPr>
            </a:br>
            <a:r>
              <a:rPr lang="en-US" sz="2200" dirty="0">
                <a:solidFill>
                  <a:schemeClr val="bg1"/>
                </a:solidFill>
              </a:rPr>
              <a:t>These are typically used to treat local issues like bacterial vaginosis, yeast infections (</a:t>
            </a:r>
            <a:r>
              <a:rPr lang="en-US" sz="2200" dirty="0" err="1">
                <a:solidFill>
                  <a:schemeClr val="bg1"/>
                </a:solidFill>
              </a:rPr>
              <a:t>e.g</a:t>
            </a:r>
            <a:r>
              <a:rPr lang="en-US" sz="2200" dirty="0">
                <a:solidFill>
                  <a:schemeClr val="bg1"/>
                </a:solidFill>
              </a:rPr>
              <a:t>: Clindamycin vaginal cream) or hormonal imbalances with medications like estrogen or progesterone.</a:t>
            </a:r>
          </a:p>
          <a:p>
            <a:endParaRPr lang="en-US" sz="2200" dirty="0">
              <a:solidFill>
                <a:schemeClr val="bg1"/>
              </a:solidFill>
            </a:endParaRPr>
          </a:p>
          <a:p>
            <a:r>
              <a:rPr lang="en-US" sz="2200" dirty="0">
                <a:solidFill>
                  <a:schemeClr val="bg1"/>
                </a:solidFill>
              </a:rPr>
              <a:t>3) </a:t>
            </a:r>
            <a:r>
              <a:rPr lang="en-US" sz="2200" u="sng" dirty="0">
                <a:solidFill>
                  <a:schemeClr val="bg1"/>
                </a:solidFill>
              </a:rPr>
              <a:t>Urethral Suppositories </a:t>
            </a:r>
            <a:br>
              <a:rPr lang="en-US" sz="2200" u="sng" dirty="0">
                <a:solidFill>
                  <a:schemeClr val="bg1"/>
                </a:solidFill>
              </a:rPr>
            </a:br>
            <a:r>
              <a:rPr lang="en-US" sz="2200" dirty="0">
                <a:solidFill>
                  <a:schemeClr val="bg1"/>
                </a:solidFill>
              </a:rPr>
              <a:t>These are less common and typically used in men to treat erectile dysfunction with medication such as alprostadil.</a:t>
            </a:r>
            <a:br>
              <a:rPr lang="en-US" sz="2200" dirty="0">
                <a:solidFill>
                  <a:schemeClr val="bg1"/>
                </a:solidFill>
              </a:rPr>
            </a:br>
            <a:br>
              <a:rPr lang="en-US" sz="2200" dirty="0">
                <a:solidFill>
                  <a:schemeClr val="bg1"/>
                </a:solidFill>
              </a:rPr>
            </a:br>
            <a:r>
              <a:rPr lang="en-US" sz="2200" u="sng" dirty="0">
                <a:solidFill>
                  <a:schemeClr val="bg1"/>
                </a:solidFill>
              </a:rPr>
              <a:t>Uses</a:t>
            </a:r>
            <a:r>
              <a:rPr lang="en-US" sz="2200" dirty="0">
                <a:solidFill>
                  <a:schemeClr val="bg1"/>
                </a:solidFill>
              </a:rPr>
              <a:t>:- Suppositories are recommended in case of Dysphagia, nausea and vomiting, Faster action, treating local conditions like Hemorrhoids etc.</a:t>
            </a:r>
          </a:p>
        </p:txBody>
      </p:sp>
      <p:pic>
        <p:nvPicPr>
          <p:cNvPr id="5" name="Picture 4">
            <a:extLst>
              <a:ext uri="{FF2B5EF4-FFF2-40B4-BE49-F238E27FC236}">
                <a16:creationId xmlns:a16="http://schemas.microsoft.com/office/drawing/2014/main" id="{086033AE-67CF-350B-C7C5-C43E06B67AE1}"/>
              </a:ext>
            </a:extLst>
          </p:cNvPr>
          <p:cNvPicPr>
            <a:picLocks noChangeAspect="1"/>
          </p:cNvPicPr>
          <p:nvPr/>
        </p:nvPicPr>
        <p:blipFill>
          <a:blip r:embed="rId2">
            <a:extLst>
              <a:ext uri="{28A0092B-C50C-407E-A947-70E740481C1C}">
                <a14:useLocalDpi xmlns:a14="http://schemas.microsoft.com/office/drawing/2010/main" val="0"/>
              </a:ext>
            </a:extLst>
          </a:blip>
          <a:srcRect t="6265" b="10118"/>
          <a:stretch/>
        </p:blipFill>
        <p:spPr>
          <a:xfrm>
            <a:off x="578168" y="1786812"/>
            <a:ext cx="5113505" cy="328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85D10C78-4890-B7F5-BB3B-08F81345BF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2259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CC46-76BB-2A52-9459-0CC3B6124AC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8E32877-F80C-69A3-F44A-391001BDE5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32080" y="-1"/>
            <a:ext cx="9966960" cy="7475221"/>
          </a:xfrm>
          <a:prstGeom prst="rect">
            <a:avLst/>
          </a:prstGeom>
        </p:spPr>
      </p:pic>
      <p:grpSp>
        <p:nvGrpSpPr>
          <p:cNvPr id="3" name="Group 2">
            <a:extLst>
              <a:ext uri="{FF2B5EF4-FFF2-40B4-BE49-F238E27FC236}">
                <a16:creationId xmlns:a16="http://schemas.microsoft.com/office/drawing/2014/main" id="{FBB1821D-6C30-A429-4039-D7FA4C7CB528}"/>
              </a:ext>
            </a:extLst>
          </p:cNvPr>
          <p:cNvGrpSpPr/>
          <p:nvPr/>
        </p:nvGrpSpPr>
        <p:grpSpPr>
          <a:xfrm>
            <a:off x="50800" y="2050248"/>
            <a:ext cx="10160000" cy="2757505"/>
            <a:chOff x="50800" y="2438400"/>
            <a:chExt cx="10160000" cy="2757505"/>
          </a:xfrm>
        </p:grpSpPr>
        <p:sp>
          <p:nvSpPr>
            <p:cNvPr id="8" name="Rectangle 7">
              <a:extLst>
                <a:ext uri="{FF2B5EF4-FFF2-40B4-BE49-F238E27FC236}">
                  <a16:creationId xmlns:a16="http://schemas.microsoft.com/office/drawing/2014/main" id="{222F57E7-697E-DFA3-E257-C91FE4CAD3B5}"/>
                </a:ext>
              </a:extLst>
            </p:cNvPr>
            <p:cNvSpPr/>
            <p:nvPr/>
          </p:nvSpPr>
          <p:spPr>
            <a:xfrm>
              <a:off x="50800" y="2438400"/>
              <a:ext cx="10160000" cy="2757505"/>
            </a:xfrm>
            <a:prstGeom prst="rect">
              <a:avLst/>
            </a:prstGeom>
            <a:solidFill>
              <a:srgbClr val="000000">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DC691D6-1470-3698-2F59-4D157B769F06}"/>
                </a:ext>
              </a:extLst>
            </p:cNvPr>
            <p:cNvSpPr txBox="1"/>
            <p:nvPr/>
          </p:nvSpPr>
          <p:spPr>
            <a:xfrm flipH="1">
              <a:off x="60964" y="2522845"/>
              <a:ext cx="9773918" cy="1446550"/>
            </a:xfrm>
            <a:prstGeom prst="rect">
              <a:avLst/>
            </a:prstGeom>
            <a:noFill/>
          </p:spPr>
          <p:txBody>
            <a:bodyPr wrap="square" rtlCol="0">
              <a:spAutoFit/>
            </a:bodyPr>
            <a:lstStyle/>
            <a:p>
              <a:pPr algn="ctr"/>
              <a:r>
                <a:rPr lang="en-US" sz="8800" dirty="0">
                  <a:solidFill>
                    <a:schemeClr val="bg1"/>
                  </a:solidFill>
                  <a:latin typeface="Heading Now Trial 23 Book" panose="00000400000000000000" pitchFamily="2" charset="0"/>
                </a:rPr>
                <a:t>THANK YOU!</a:t>
              </a:r>
            </a:p>
          </p:txBody>
        </p:sp>
        <p:sp>
          <p:nvSpPr>
            <p:cNvPr id="10" name="TextBox 9">
              <a:extLst>
                <a:ext uri="{FF2B5EF4-FFF2-40B4-BE49-F238E27FC236}">
                  <a16:creationId xmlns:a16="http://schemas.microsoft.com/office/drawing/2014/main" id="{A357D45F-F1B8-38F8-97DC-EFF1C454706D}"/>
                </a:ext>
              </a:extLst>
            </p:cNvPr>
            <p:cNvSpPr txBox="1"/>
            <p:nvPr/>
          </p:nvSpPr>
          <p:spPr>
            <a:xfrm>
              <a:off x="1001177" y="3853785"/>
              <a:ext cx="7893508" cy="400110"/>
            </a:xfrm>
            <a:prstGeom prst="rect">
              <a:avLst/>
            </a:prstGeom>
            <a:noFill/>
          </p:spPr>
          <p:txBody>
            <a:bodyPr wrap="none" rtlCol="0">
              <a:spAutoFit/>
            </a:bodyPr>
            <a:lstStyle/>
            <a:p>
              <a:pPr algn="ctr"/>
              <a:r>
                <a:rPr lang="en-US" sz="2000">
                  <a:solidFill>
                    <a:schemeClr val="bg1"/>
                  </a:solidFill>
                  <a:latin typeface="HeadingNow Trial 54" panose="00000500000000000000" pitchFamily="2" charset="0"/>
                </a:rPr>
                <a:t>Slide Design: Navneeth V ■ Images and Content contributed by all Group members</a:t>
              </a:r>
              <a:endParaRPr lang="en-US" sz="2000" dirty="0">
                <a:solidFill>
                  <a:schemeClr val="bg1"/>
                </a:solidFill>
                <a:latin typeface="HeadingNow Trial 54" panose="00000500000000000000" pitchFamily="2" charset="0"/>
              </a:endParaRPr>
            </a:p>
          </p:txBody>
        </p:sp>
        <p:sp>
          <p:nvSpPr>
            <p:cNvPr id="2" name="TextBox 1">
              <a:extLst>
                <a:ext uri="{FF2B5EF4-FFF2-40B4-BE49-F238E27FC236}">
                  <a16:creationId xmlns:a16="http://schemas.microsoft.com/office/drawing/2014/main" id="{36E6D558-318B-1BA8-D9E9-E80FA820D8F6}"/>
                </a:ext>
              </a:extLst>
            </p:cNvPr>
            <p:cNvSpPr txBox="1"/>
            <p:nvPr/>
          </p:nvSpPr>
          <p:spPr>
            <a:xfrm>
              <a:off x="1324480" y="4327133"/>
              <a:ext cx="7301615" cy="646331"/>
            </a:xfrm>
            <a:prstGeom prst="rect">
              <a:avLst/>
            </a:prstGeom>
            <a:noFill/>
          </p:spPr>
          <p:txBody>
            <a:bodyPr wrap="none" rtlCol="0">
              <a:spAutoFit/>
            </a:bodyPr>
            <a:lstStyle/>
            <a:p>
              <a:pPr algn="ctr"/>
              <a:r>
                <a:rPr lang="en-US" dirty="0">
                  <a:solidFill>
                    <a:schemeClr val="bg1"/>
                  </a:solidFill>
                </a:rPr>
                <a:t>The slides are not mere copy paste work from AI prompts, </a:t>
              </a:r>
              <a:br>
                <a:rPr lang="en-US" dirty="0">
                  <a:solidFill>
                    <a:schemeClr val="bg1"/>
                  </a:solidFill>
                </a:rPr>
              </a:br>
              <a:r>
                <a:rPr lang="en-US" dirty="0">
                  <a:solidFill>
                    <a:schemeClr val="bg1"/>
                  </a:solidFill>
                </a:rPr>
                <a:t>actual research has gone into the making of the slides! </a:t>
              </a:r>
              <a:r>
                <a:rPr lang="en-US" dirty="0">
                  <a:solidFill>
                    <a:srgbClr val="00B0F0"/>
                  </a:solidFill>
                </a:rPr>
                <a:t>#ResponsibleUseOfAI</a:t>
              </a:r>
            </a:p>
          </p:txBody>
        </p:sp>
      </p:grpSp>
      <p:sp>
        <p:nvSpPr>
          <p:cNvPr id="7" name="Rectangle 6">
            <a:extLst>
              <a:ext uri="{FF2B5EF4-FFF2-40B4-BE49-F238E27FC236}">
                <a16:creationId xmlns:a16="http://schemas.microsoft.com/office/drawing/2014/main" id="{69ECA44C-3D48-9EF9-1023-5AFC607710A3}"/>
              </a:ext>
            </a:extLst>
          </p:cNvPr>
          <p:cNvSpPr/>
          <p:nvPr/>
        </p:nvSpPr>
        <p:spPr>
          <a:xfrm>
            <a:off x="9763765" y="111760"/>
            <a:ext cx="2428236" cy="674624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6E30FDC-24E4-93EE-1AA4-992CFE123511}"/>
              </a:ext>
            </a:extLst>
          </p:cNvPr>
          <p:cNvSpPr/>
          <p:nvPr/>
        </p:nvSpPr>
        <p:spPr>
          <a:xfrm>
            <a:off x="0" y="0"/>
            <a:ext cx="12192000" cy="6858000"/>
          </a:xfrm>
          <a:prstGeom prst="rect">
            <a:avLst/>
          </a:prstGeom>
          <a:noFill/>
          <a:ln w="2540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B45E498-7636-5174-724B-675E05552B5B}"/>
              </a:ext>
            </a:extLst>
          </p:cNvPr>
          <p:cNvSpPr txBox="1"/>
          <p:nvPr/>
        </p:nvSpPr>
        <p:spPr>
          <a:xfrm>
            <a:off x="9931398" y="2018675"/>
            <a:ext cx="2199638" cy="3139321"/>
          </a:xfrm>
          <a:prstGeom prst="rect">
            <a:avLst/>
          </a:prstGeom>
          <a:noFill/>
        </p:spPr>
        <p:txBody>
          <a:bodyPr wrap="square" rtlCol="0">
            <a:spAutoFit/>
          </a:bodyPr>
          <a:lstStyle/>
          <a:p>
            <a:r>
              <a:rPr lang="en-US" dirty="0">
                <a:solidFill>
                  <a:schemeClr val="bg1"/>
                </a:solidFill>
              </a:rPr>
              <a:t>129 Navneeth</a:t>
            </a:r>
          </a:p>
          <a:p>
            <a:r>
              <a:rPr lang="en-US" dirty="0">
                <a:solidFill>
                  <a:schemeClr val="bg1"/>
                </a:solidFill>
              </a:rPr>
              <a:t>134 Neha Yadav</a:t>
            </a:r>
          </a:p>
          <a:p>
            <a:r>
              <a:rPr lang="en-US" dirty="0">
                <a:solidFill>
                  <a:schemeClr val="bg1"/>
                </a:solidFill>
              </a:rPr>
              <a:t>139 Nireeksha</a:t>
            </a:r>
          </a:p>
          <a:p>
            <a:r>
              <a:rPr lang="en-US" dirty="0">
                <a:solidFill>
                  <a:schemeClr val="bg1"/>
                </a:solidFill>
              </a:rPr>
              <a:t>144 Kaushik </a:t>
            </a:r>
          </a:p>
          <a:p>
            <a:r>
              <a:rPr lang="en-US" dirty="0">
                <a:solidFill>
                  <a:schemeClr val="bg1"/>
                </a:solidFill>
              </a:rPr>
              <a:t>149 Pooja</a:t>
            </a:r>
          </a:p>
          <a:p>
            <a:r>
              <a:rPr lang="en-US" dirty="0">
                <a:solidFill>
                  <a:schemeClr val="bg1"/>
                </a:solidFill>
              </a:rPr>
              <a:t>154 Rachana S</a:t>
            </a:r>
          </a:p>
          <a:p>
            <a:r>
              <a:rPr lang="en-US" dirty="0">
                <a:solidFill>
                  <a:schemeClr val="bg1"/>
                </a:solidFill>
              </a:rPr>
              <a:t>159 Riya Ramesh</a:t>
            </a:r>
          </a:p>
          <a:p>
            <a:r>
              <a:rPr lang="en-US" dirty="0">
                <a:solidFill>
                  <a:schemeClr val="bg1"/>
                </a:solidFill>
              </a:rPr>
              <a:t>164 S N Akash Gupta</a:t>
            </a:r>
          </a:p>
          <a:p>
            <a:r>
              <a:rPr lang="en-US" dirty="0">
                <a:solidFill>
                  <a:schemeClr val="bg1"/>
                </a:solidFill>
              </a:rPr>
              <a:t>169 Sai Karthik</a:t>
            </a:r>
          </a:p>
          <a:p>
            <a:r>
              <a:rPr lang="en-US" dirty="0">
                <a:solidFill>
                  <a:schemeClr val="bg1"/>
                </a:solidFill>
              </a:rPr>
              <a:t>174 Samarth R</a:t>
            </a:r>
          </a:p>
          <a:p>
            <a:r>
              <a:rPr lang="en-US" dirty="0">
                <a:solidFill>
                  <a:schemeClr val="bg1"/>
                </a:solidFill>
              </a:rPr>
              <a:t>179 Saniya Rafeeq</a:t>
            </a:r>
          </a:p>
        </p:txBody>
      </p:sp>
      <p:sp>
        <p:nvSpPr>
          <p:cNvPr id="12" name="TextBox 11">
            <a:extLst>
              <a:ext uri="{FF2B5EF4-FFF2-40B4-BE49-F238E27FC236}">
                <a16:creationId xmlns:a16="http://schemas.microsoft.com/office/drawing/2014/main" id="{0C173271-A742-DDF3-1FEF-AA78394C132F}"/>
              </a:ext>
            </a:extLst>
          </p:cNvPr>
          <p:cNvSpPr txBox="1"/>
          <p:nvPr/>
        </p:nvSpPr>
        <p:spPr>
          <a:xfrm flipH="1">
            <a:off x="9776457" y="1648896"/>
            <a:ext cx="2364743" cy="400110"/>
          </a:xfrm>
          <a:prstGeom prst="rect">
            <a:avLst/>
          </a:prstGeom>
          <a:noFill/>
        </p:spPr>
        <p:txBody>
          <a:bodyPr wrap="square" rtlCol="0">
            <a:spAutoFit/>
          </a:bodyPr>
          <a:lstStyle/>
          <a:p>
            <a:pPr algn="ctr"/>
            <a:r>
              <a:rPr lang="en-US" sz="2000" u="sng" dirty="0">
                <a:solidFill>
                  <a:schemeClr val="bg1"/>
                </a:solidFill>
                <a:latin typeface="HeadingNow Trial 54" panose="00000500000000000000" pitchFamily="2" charset="0"/>
              </a:rPr>
              <a:t>Group Members:</a:t>
            </a:r>
          </a:p>
        </p:txBody>
      </p:sp>
      <p:pic>
        <p:nvPicPr>
          <p:cNvPr id="13" name="Picture 12">
            <a:extLst>
              <a:ext uri="{FF2B5EF4-FFF2-40B4-BE49-F238E27FC236}">
                <a16:creationId xmlns:a16="http://schemas.microsoft.com/office/drawing/2014/main" id="{309D8AEA-C6DE-98AA-6452-86F160D59B4C}"/>
              </a:ext>
            </a:extLst>
          </p:cNvPr>
          <p:cNvPicPr>
            <a:picLocks noChangeAspect="1"/>
          </p:cNvPicPr>
          <p:nvPr/>
        </p:nvPicPr>
        <p:blipFill>
          <a:blip r:embed="rId4"/>
          <a:srcRect l="8188" r="8188"/>
          <a:stretch/>
        </p:blipFill>
        <p:spPr>
          <a:xfrm>
            <a:off x="0" y="0"/>
            <a:ext cx="12192000" cy="6858000"/>
          </a:xfrm>
          <a:prstGeom prst="rect">
            <a:avLst/>
          </a:prstGeom>
        </p:spPr>
      </p:pic>
    </p:spTree>
    <p:extLst>
      <p:ext uri="{BB962C8B-B14F-4D97-AF65-F5344CB8AC3E}">
        <p14:creationId xmlns:p14="http://schemas.microsoft.com/office/powerpoint/2010/main" val="1016396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lgGrid">
          <a:fgClr>
            <a:srgbClr val="A11752"/>
          </a:fgClr>
          <a:bgClr>
            <a:srgbClr val="EF8DB7"/>
          </a:bgClr>
        </a:patt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7CE554-2459-A640-1150-E62D919C6C3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27710" r="70457">
                        <a14:foregroundMark x1="50648" y1="14916" x2="50648" y2="14916"/>
                        <a14:foregroundMark x1="38981" y1="51576" x2="38981" y2="51576"/>
                        <a14:foregroundMark x1="37500" y1="47164" x2="39167" y2="56828"/>
                        <a14:foregroundMark x1="43241" y1="40756" x2="43889" y2="47374"/>
                        <a14:foregroundMark x1="39167" y1="39496" x2="38796" y2="44748"/>
                        <a14:foregroundMark x1="37500" y1="37920" x2="36296" y2="82143"/>
                        <a14:foregroundMark x1="36296" y1="82143" x2="49074" y2="77521"/>
                        <a14:foregroundMark x1="56852" y1="65231" x2="46574" y2="71954"/>
                        <a14:foregroundMark x1="46574" y1="71954" x2="52407" y2="71954"/>
                        <a14:foregroundMark x1="57037" y1="66492" x2="63981" y2="64496"/>
                        <a14:foregroundMark x1="53519" y1="39496" x2="48704" y2="42962"/>
                        <a14:foregroundMark x1="41296" y1="40126" x2="40185" y2="43908"/>
                        <a14:foregroundMark x1="37037" y1="35924" x2="40185" y2="61450"/>
                        <a14:foregroundMark x1="49815" y1="18382" x2="49444" y2="15546"/>
                        <a14:foregroundMark x1="51944" y1="15966" x2="52593" y2="17542"/>
                        <a14:foregroundMark x1="48333" y1="13340" x2="47130" y2="14181"/>
                        <a14:foregroundMark x1="51944" y1="13340" x2="53148" y2="11765"/>
                        <a14:foregroundMark x1="53704" y1="10504" x2="43611" y2="12920"/>
                        <a14:foregroundMark x1="43611" y1="12920" x2="52593" y2="25630"/>
                        <a14:foregroundMark x1="57037" y1="10924" x2="57037" y2="10924"/>
                        <a14:foregroundMark x1="36481" y1="40336" x2="36852" y2="46534"/>
                        <a14:foregroundMark x1="36296" y1="50420" x2="35741" y2="55987"/>
                        <a14:foregroundMark x1="35741" y1="60399" x2="35926" y2="67122"/>
                        <a14:foregroundMark x1="36481" y1="71113" x2="36296" y2="81828"/>
                        <a14:foregroundMark x1="36296" y1="81197" x2="36111" y2="38340"/>
                      </a14:backgroundRemoval>
                    </a14:imgEffect>
                  </a14:imgLayer>
                </a14:imgProps>
              </a:ext>
              <a:ext uri="{28A0092B-C50C-407E-A947-70E740481C1C}">
                <a14:useLocalDpi xmlns:a14="http://schemas.microsoft.com/office/drawing/2010/main" val="0"/>
              </a:ext>
            </a:extLst>
          </a:blip>
          <a:srcRect l="22367" r="24200"/>
          <a:stretch/>
        </p:blipFill>
        <p:spPr>
          <a:xfrm>
            <a:off x="0" y="111967"/>
            <a:ext cx="3197873" cy="5275507"/>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2BC9623A-EAED-1C39-00F2-57AD54610A22}"/>
              </a:ext>
            </a:extLst>
          </p:cNvPr>
          <p:cNvSpPr/>
          <p:nvPr/>
        </p:nvSpPr>
        <p:spPr>
          <a:xfrm>
            <a:off x="0" y="0"/>
            <a:ext cx="12192000" cy="6858000"/>
          </a:xfrm>
          <a:prstGeom prst="rect">
            <a:avLst/>
          </a:prstGeom>
          <a:noFill/>
          <a:ln w="254000">
            <a:solidFill>
              <a:srgbClr val="A1175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9F2E71-6E82-F78E-BAC6-4FED30FB8450}"/>
              </a:ext>
            </a:extLst>
          </p:cNvPr>
          <p:cNvSpPr/>
          <p:nvPr/>
        </p:nvSpPr>
        <p:spPr>
          <a:xfrm>
            <a:off x="5734050" y="0"/>
            <a:ext cx="6457951" cy="6858000"/>
          </a:xfrm>
          <a:prstGeom prst="rect">
            <a:avLst/>
          </a:prstGeom>
          <a:solidFill>
            <a:srgbClr val="A11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7D80E56-856D-61B6-E3EC-02EA62B8B883}"/>
              </a:ext>
            </a:extLst>
          </p:cNvPr>
          <p:cNvSpPr txBox="1"/>
          <p:nvPr/>
        </p:nvSpPr>
        <p:spPr>
          <a:xfrm>
            <a:off x="7620349" y="223520"/>
            <a:ext cx="2685351" cy="830997"/>
          </a:xfrm>
          <a:prstGeom prst="rect">
            <a:avLst/>
          </a:prstGeom>
          <a:noFill/>
        </p:spPr>
        <p:txBody>
          <a:bodyPr wrap="none" rtlCol="0">
            <a:spAutoFit/>
          </a:bodyPr>
          <a:lstStyle/>
          <a:p>
            <a:pPr algn="r"/>
            <a:r>
              <a:rPr lang="en-US" sz="4800" dirty="0">
                <a:solidFill>
                  <a:schemeClr val="bg1"/>
                </a:solidFill>
                <a:latin typeface="Industry-Bold" panose="00000800000000000000" pitchFamily="2" charset="0"/>
              </a:rPr>
              <a:t>LOTIONS</a:t>
            </a:r>
          </a:p>
        </p:txBody>
      </p:sp>
      <p:sp>
        <p:nvSpPr>
          <p:cNvPr id="9" name="TextBox 8">
            <a:extLst>
              <a:ext uri="{FF2B5EF4-FFF2-40B4-BE49-F238E27FC236}">
                <a16:creationId xmlns:a16="http://schemas.microsoft.com/office/drawing/2014/main" id="{4E9FD92E-82A9-824A-DB9E-F8CA9084657D}"/>
              </a:ext>
            </a:extLst>
          </p:cNvPr>
          <p:cNvSpPr txBox="1"/>
          <p:nvPr/>
        </p:nvSpPr>
        <p:spPr>
          <a:xfrm>
            <a:off x="6096000" y="1133674"/>
            <a:ext cx="5814631" cy="5262979"/>
          </a:xfrm>
          <a:prstGeom prst="rect">
            <a:avLst/>
          </a:prstGeom>
          <a:noFill/>
        </p:spPr>
        <p:txBody>
          <a:bodyPr wrap="square" rtlCol="0">
            <a:spAutoFit/>
          </a:bodyPr>
          <a:lstStyle/>
          <a:p>
            <a:r>
              <a:rPr lang="en-US" sz="2400" dirty="0">
                <a:solidFill>
                  <a:schemeClr val="bg1"/>
                </a:solidFill>
              </a:rPr>
              <a:t>They are liquid suspensions meant for external application over skin as astringents antiseptics &amp; protectives and </a:t>
            </a:r>
            <a:r>
              <a:rPr lang="en-US" sz="2400" u="sng" dirty="0">
                <a:solidFill>
                  <a:schemeClr val="bg1"/>
                </a:solidFill>
              </a:rPr>
              <a:t>applied without friction.</a:t>
            </a:r>
            <a:br>
              <a:rPr lang="en-US" sz="2400" u="sng" dirty="0">
                <a:solidFill>
                  <a:schemeClr val="bg1"/>
                </a:solidFill>
              </a:rPr>
            </a:br>
            <a:br>
              <a:rPr lang="en-US" sz="2400" u="sng" dirty="0">
                <a:solidFill>
                  <a:schemeClr val="bg1"/>
                </a:solidFill>
              </a:rPr>
            </a:br>
            <a:r>
              <a:rPr lang="en-US" sz="2400" u="sng" dirty="0">
                <a:solidFill>
                  <a:schemeClr val="bg1"/>
                </a:solidFill>
              </a:rPr>
              <a:t>Ingredients:</a:t>
            </a:r>
            <a:r>
              <a:rPr lang="en-US" sz="2400" dirty="0">
                <a:solidFill>
                  <a:schemeClr val="bg1"/>
                </a:solidFill>
              </a:rPr>
              <a:t> Preservatives, stabilizers, emulsifiers added to accentuate the cooling, soothing, drying (or) protective properties.</a:t>
            </a:r>
            <a:br>
              <a:rPr lang="en-US" sz="2400" dirty="0">
                <a:solidFill>
                  <a:schemeClr val="bg1"/>
                </a:solidFill>
              </a:rPr>
            </a:br>
            <a:br>
              <a:rPr lang="en-US" sz="2400" dirty="0">
                <a:solidFill>
                  <a:schemeClr val="bg1"/>
                </a:solidFill>
              </a:rPr>
            </a:br>
            <a:r>
              <a:rPr lang="en-US" sz="2400" u="sng" dirty="0">
                <a:solidFill>
                  <a:schemeClr val="bg1"/>
                </a:solidFill>
              </a:rPr>
              <a:t>Mechanism of Action: </a:t>
            </a:r>
            <a:r>
              <a:rPr lang="en-US" sz="2400" dirty="0">
                <a:solidFill>
                  <a:schemeClr val="bg1"/>
                </a:solidFill>
              </a:rPr>
              <a:t>Drug delivered locally on skin surface</a:t>
            </a:r>
            <a:endParaRPr lang="en-US" sz="2400" u="sng" dirty="0">
              <a:solidFill>
                <a:schemeClr val="bg1"/>
              </a:solidFill>
            </a:endParaRPr>
          </a:p>
          <a:p>
            <a:br>
              <a:rPr lang="en-US" sz="2400" dirty="0">
                <a:solidFill>
                  <a:schemeClr val="bg1"/>
                </a:solidFill>
              </a:rPr>
            </a:br>
            <a:r>
              <a:rPr lang="en-US" sz="2400" dirty="0" err="1">
                <a:solidFill>
                  <a:schemeClr val="bg1"/>
                </a:solidFill>
              </a:rPr>
              <a:t>Eg</a:t>
            </a:r>
            <a:r>
              <a:rPr lang="en-US" sz="2400" dirty="0">
                <a:solidFill>
                  <a:schemeClr val="bg1"/>
                </a:solidFill>
              </a:rPr>
              <a:t>: Non oily Calamine lotion, Hydrocortisone lotion, </a:t>
            </a:r>
            <a:r>
              <a:rPr lang="en-US" sz="2400" dirty="0" err="1">
                <a:solidFill>
                  <a:schemeClr val="bg1"/>
                </a:solidFill>
              </a:rPr>
              <a:t>Permethin</a:t>
            </a:r>
            <a:r>
              <a:rPr lang="en-US" sz="2400" dirty="0">
                <a:solidFill>
                  <a:schemeClr val="bg1"/>
                </a:solidFill>
              </a:rPr>
              <a:t> lotion</a:t>
            </a:r>
            <a:endParaRPr lang="en-US" sz="2400" u="sng" dirty="0">
              <a:solidFill>
                <a:schemeClr val="bg1"/>
              </a:solidFill>
            </a:endParaRPr>
          </a:p>
        </p:txBody>
      </p:sp>
      <p:pic>
        <p:nvPicPr>
          <p:cNvPr id="12" name="Picture 11">
            <a:extLst>
              <a:ext uri="{FF2B5EF4-FFF2-40B4-BE49-F238E27FC236}">
                <a16:creationId xmlns:a16="http://schemas.microsoft.com/office/drawing/2014/main" id="{7FD331DA-F280-C065-8A7C-08CC878FF4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84989" y="1054517"/>
            <a:ext cx="5971388" cy="5971388"/>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B05ABFB3-30C1-600D-015C-C27B410D5BF8}"/>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9068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lgGrid">
          <a:fgClr>
            <a:srgbClr val="6DAB62"/>
          </a:fgClr>
          <a:bgClr>
            <a:srgbClr val="A6CCA0"/>
          </a:bgClr>
        </a:pattFill>
        <a:effectLst/>
      </p:bgPr>
    </p:bg>
    <p:spTree>
      <p:nvGrpSpPr>
        <p:cNvPr id="1" name="">
          <a:extLst>
            <a:ext uri="{FF2B5EF4-FFF2-40B4-BE49-F238E27FC236}">
              <a16:creationId xmlns:a16="http://schemas.microsoft.com/office/drawing/2014/main" id="{E3150A89-59B9-AD9E-16A7-DF294BC7D04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E4C0AD2-986C-B87E-EF29-3396F2F3745C}"/>
              </a:ext>
            </a:extLst>
          </p:cNvPr>
          <p:cNvPicPr>
            <a:picLocks noChangeAspect="1"/>
          </p:cNvPicPr>
          <p:nvPr/>
        </p:nvPicPr>
        <p:blipFill>
          <a:blip r:embed="rId2">
            <a:extLst>
              <a:ext uri="{28A0092B-C50C-407E-A947-70E740481C1C}">
                <a14:useLocalDpi xmlns:a14="http://schemas.microsoft.com/office/drawing/2010/main" val="0"/>
              </a:ext>
            </a:extLst>
          </a:blip>
          <a:srcRect t="19728" b="20136"/>
          <a:stretch/>
        </p:blipFill>
        <p:spPr>
          <a:xfrm>
            <a:off x="2789349" y="2537927"/>
            <a:ext cx="2797394" cy="3750777"/>
          </a:xfrm>
          <a:prstGeom prst="rect">
            <a:avLst/>
          </a:prstGeom>
          <a:ln w="127000" cap="rnd">
            <a:solidFill>
              <a:srgbClr val="FFFFFF"/>
            </a:solidFill>
          </a:ln>
          <a:effectLst>
            <a:outerShdw blurRad="152400" dist="317500" dir="5400000" sx="90000" sy="-19000" rotWithShape="0">
              <a:prstClr val="black">
                <a:alpha val="15000"/>
              </a:prst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3F4CDE4E-A79E-7156-ACC4-FE059FC9949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4064" l="15314" r="83377">
                        <a14:foregroundMark x1="44110" y1="10201" x2="49607" y2="11288"/>
                        <a14:foregroundMark x1="57461" y1="15803" x2="53403" y2="19398"/>
                        <a14:foregroundMark x1="49869" y1="90134" x2="42277" y2="87040"/>
                        <a14:foregroundMark x1="41885" y1="91890" x2="55890" y2="94064"/>
                        <a14:foregroundMark x1="55890" y1="94064" x2="58246" y2="92391"/>
                      </a14:backgroundRemoval>
                    </a14:imgEffect>
                  </a14:imgLayer>
                </a14:imgProps>
              </a:ext>
              <a:ext uri="{28A0092B-C50C-407E-A947-70E740481C1C}">
                <a14:useLocalDpi xmlns:a14="http://schemas.microsoft.com/office/drawing/2010/main" val="0"/>
              </a:ext>
            </a:extLst>
          </a:blip>
          <a:srcRect l="7098" r="8134" b="866"/>
          <a:stretch/>
        </p:blipFill>
        <p:spPr>
          <a:xfrm>
            <a:off x="224924" y="186136"/>
            <a:ext cx="2564423" cy="4694788"/>
          </a:xfrm>
          <a:prstGeom prst="rect">
            <a:avLst/>
          </a:prstGeom>
          <a:effectLst>
            <a:outerShdw blurRad="152400" dist="317500" dir="5400000" sx="90000" sy="-19000" rotWithShape="0">
              <a:prstClr val="black">
                <a:alpha val="15000"/>
              </a:prstClr>
            </a:outerShdw>
          </a:effectLst>
        </p:spPr>
      </p:pic>
      <p:sp>
        <p:nvSpPr>
          <p:cNvPr id="4" name="Rectangle 3">
            <a:extLst>
              <a:ext uri="{FF2B5EF4-FFF2-40B4-BE49-F238E27FC236}">
                <a16:creationId xmlns:a16="http://schemas.microsoft.com/office/drawing/2014/main" id="{47C0C5EF-95B4-33D8-15CA-6953548934A0}"/>
              </a:ext>
            </a:extLst>
          </p:cNvPr>
          <p:cNvSpPr/>
          <p:nvPr/>
        </p:nvSpPr>
        <p:spPr>
          <a:xfrm>
            <a:off x="0" y="0"/>
            <a:ext cx="12192000" cy="6858000"/>
          </a:xfrm>
          <a:prstGeom prst="rect">
            <a:avLst/>
          </a:prstGeom>
          <a:noFill/>
          <a:ln w="254000">
            <a:solidFill>
              <a:srgbClr val="6DAB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6DB9FE-FE74-4013-FEC0-2EF41A5B59A3}"/>
              </a:ext>
            </a:extLst>
          </p:cNvPr>
          <p:cNvSpPr/>
          <p:nvPr/>
        </p:nvSpPr>
        <p:spPr>
          <a:xfrm>
            <a:off x="5980922" y="0"/>
            <a:ext cx="6211079" cy="6858000"/>
          </a:xfrm>
          <a:prstGeom prst="rect">
            <a:avLst/>
          </a:prstGeom>
          <a:solidFill>
            <a:srgbClr val="6DAB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D11FFC7-EF9A-F2F0-52EC-47807E71C8B0}"/>
              </a:ext>
            </a:extLst>
          </p:cNvPr>
          <p:cNvSpPr txBox="1"/>
          <p:nvPr/>
        </p:nvSpPr>
        <p:spPr>
          <a:xfrm>
            <a:off x="7439114" y="223520"/>
            <a:ext cx="3401893"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LINIMENTS</a:t>
            </a:r>
          </a:p>
        </p:txBody>
      </p:sp>
      <p:sp>
        <p:nvSpPr>
          <p:cNvPr id="9" name="TextBox 8">
            <a:extLst>
              <a:ext uri="{FF2B5EF4-FFF2-40B4-BE49-F238E27FC236}">
                <a16:creationId xmlns:a16="http://schemas.microsoft.com/office/drawing/2014/main" id="{42D67BB2-D432-5467-9D72-B13F2D327F05}"/>
              </a:ext>
            </a:extLst>
          </p:cNvPr>
          <p:cNvSpPr txBox="1"/>
          <p:nvPr/>
        </p:nvSpPr>
        <p:spPr>
          <a:xfrm>
            <a:off x="6260842" y="1133674"/>
            <a:ext cx="5649790" cy="5262979"/>
          </a:xfrm>
          <a:prstGeom prst="rect">
            <a:avLst/>
          </a:prstGeom>
          <a:noFill/>
        </p:spPr>
        <p:txBody>
          <a:bodyPr wrap="square" rtlCol="0">
            <a:spAutoFit/>
          </a:bodyPr>
          <a:lstStyle/>
          <a:p>
            <a:r>
              <a:rPr lang="en-US" sz="2400" dirty="0">
                <a:solidFill>
                  <a:schemeClr val="bg1"/>
                </a:solidFill>
              </a:rPr>
              <a:t>They are liquid or semisolid preparations for external application applied with friction (Inunction) on Unbroken skin </a:t>
            </a:r>
            <a:br>
              <a:rPr lang="en-US" sz="2400" dirty="0">
                <a:solidFill>
                  <a:schemeClr val="bg1"/>
                </a:solidFill>
              </a:rPr>
            </a:br>
            <a:r>
              <a:rPr lang="en-US" sz="2400" dirty="0">
                <a:solidFill>
                  <a:schemeClr val="bg1"/>
                </a:solidFill>
              </a:rPr>
              <a:t>(local effects: Relief from pain, stiffness and inflammation)</a:t>
            </a:r>
            <a:br>
              <a:rPr lang="en-US" sz="2400" dirty="0">
                <a:solidFill>
                  <a:schemeClr val="bg1"/>
                </a:solidFill>
              </a:rPr>
            </a:br>
            <a:r>
              <a:rPr lang="en-US" sz="2400" dirty="0">
                <a:solidFill>
                  <a:schemeClr val="bg1"/>
                </a:solidFill>
              </a:rPr>
              <a:t>- Oil/soap bases ease application &amp; massage</a:t>
            </a:r>
          </a:p>
          <a:p>
            <a:r>
              <a:rPr lang="en-US" sz="2400" dirty="0">
                <a:solidFill>
                  <a:schemeClr val="bg1"/>
                </a:solidFill>
              </a:rPr>
              <a:t>- Alcoholic Liniments: used as </a:t>
            </a:r>
            <a:r>
              <a:rPr lang="en-US" sz="2400" dirty="0" err="1">
                <a:solidFill>
                  <a:schemeClr val="bg1"/>
                </a:solidFill>
              </a:rPr>
              <a:t>rubrifacients</a:t>
            </a:r>
            <a:r>
              <a:rPr lang="en-US" sz="2400" dirty="0">
                <a:solidFill>
                  <a:schemeClr val="bg1"/>
                </a:solidFill>
              </a:rPr>
              <a:t> with counter irritant &amp; mild astringent properties</a:t>
            </a:r>
          </a:p>
          <a:p>
            <a:r>
              <a:rPr lang="en-US" sz="2400" dirty="0">
                <a:solidFill>
                  <a:schemeClr val="bg1"/>
                </a:solidFill>
              </a:rPr>
              <a:t>- Oily Liniments: milder in action but more suitable for massage &amp; should not be applied over broken/bruised skin.</a:t>
            </a:r>
          </a:p>
          <a:p>
            <a:r>
              <a:rPr lang="en-US" sz="2400" dirty="0" err="1">
                <a:solidFill>
                  <a:schemeClr val="bg1"/>
                </a:solidFill>
              </a:rPr>
              <a:t>Eg</a:t>
            </a:r>
            <a:r>
              <a:rPr lang="en-US" sz="2400" dirty="0">
                <a:solidFill>
                  <a:schemeClr val="bg1"/>
                </a:solidFill>
              </a:rPr>
              <a:t>: Turpentine liniment, chloroform liniment</a:t>
            </a:r>
          </a:p>
        </p:txBody>
      </p:sp>
      <p:pic>
        <p:nvPicPr>
          <p:cNvPr id="13" name="Picture 12">
            <a:extLst>
              <a:ext uri="{FF2B5EF4-FFF2-40B4-BE49-F238E27FC236}">
                <a16:creationId xmlns:a16="http://schemas.microsoft.com/office/drawing/2014/main" id="{5E24D721-A8A4-3BE4-168A-FCA4E1CAFB83}"/>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897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B6FF50B1-4BF7-2C5A-6D16-8CB0797C506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B241F8-1F90-7989-12C4-22580A05221D}"/>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C4093CD-ED86-9370-0F59-222B6D4944FC}"/>
              </a:ext>
            </a:extLst>
          </p:cNvPr>
          <p:cNvSpPr/>
          <p:nvPr/>
        </p:nvSpPr>
        <p:spPr>
          <a:xfrm>
            <a:off x="5542383" y="0"/>
            <a:ext cx="6649617"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9924D2E-FA3A-6903-5BC0-F83C42670EE5}"/>
              </a:ext>
            </a:extLst>
          </p:cNvPr>
          <p:cNvSpPr txBox="1"/>
          <p:nvPr/>
        </p:nvSpPr>
        <p:spPr>
          <a:xfrm>
            <a:off x="6905548"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BB60F55A-6BE1-84DC-2BF0-C642A1159EC0}"/>
              </a:ext>
            </a:extLst>
          </p:cNvPr>
          <p:cNvSpPr txBox="1"/>
          <p:nvPr/>
        </p:nvSpPr>
        <p:spPr>
          <a:xfrm>
            <a:off x="5758129" y="1133674"/>
            <a:ext cx="6087498" cy="5262979"/>
          </a:xfrm>
          <a:prstGeom prst="rect">
            <a:avLst/>
          </a:prstGeom>
          <a:noFill/>
        </p:spPr>
        <p:txBody>
          <a:bodyPr wrap="square" rtlCol="0">
            <a:spAutoFit/>
          </a:bodyPr>
          <a:lstStyle/>
          <a:p>
            <a:r>
              <a:rPr lang="en-US" sz="2400" u="sng" dirty="0">
                <a:solidFill>
                  <a:schemeClr val="bg1"/>
                </a:solidFill>
              </a:rPr>
              <a:t>Definition:</a:t>
            </a:r>
          </a:p>
          <a:p>
            <a:r>
              <a:rPr lang="en-US" sz="2400" dirty="0">
                <a:solidFill>
                  <a:schemeClr val="bg1"/>
                </a:solidFill>
              </a:rPr>
              <a:t>Semi-solid dosage forms applied to skin or mucous membranes for local therapeutic effect</a:t>
            </a:r>
          </a:p>
          <a:p>
            <a:endParaRPr lang="en-US" sz="2400" dirty="0">
              <a:solidFill>
                <a:schemeClr val="bg1"/>
              </a:solidFill>
            </a:endParaRPr>
          </a:p>
          <a:p>
            <a:r>
              <a:rPr lang="en-US" sz="2400" u="sng" dirty="0">
                <a:solidFill>
                  <a:schemeClr val="bg1"/>
                </a:solidFill>
              </a:rPr>
              <a:t>How to Use:</a:t>
            </a:r>
          </a:p>
          <a:p>
            <a:r>
              <a:rPr lang="en-US" sz="2400" dirty="0">
                <a:solidFill>
                  <a:schemeClr val="bg1"/>
                </a:solidFill>
              </a:rPr>
              <a:t>- Clean and dry affected area</a:t>
            </a:r>
          </a:p>
          <a:p>
            <a:r>
              <a:rPr lang="en-US" sz="2400" dirty="0">
                <a:solidFill>
                  <a:schemeClr val="bg1"/>
                </a:solidFill>
              </a:rPr>
              <a:t>- Apply thin, uniform layer</a:t>
            </a:r>
          </a:p>
          <a:p>
            <a:r>
              <a:rPr lang="en-US" sz="2400" dirty="0">
                <a:solidFill>
                  <a:schemeClr val="bg1"/>
                </a:solidFill>
              </a:rPr>
              <a:t>- Apply once or twice daily</a:t>
            </a:r>
          </a:p>
          <a:p>
            <a:r>
              <a:rPr lang="en-US" sz="2400" dirty="0">
                <a:solidFill>
                  <a:schemeClr val="bg1"/>
                </a:solidFill>
              </a:rPr>
              <a:t>- Wash hands before and after application</a:t>
            </a:r>
          </a:p>
          <a:p>
            <a:r>
              <a:rPr lang="en-US" sz="2400" dirty="0">
                <a:solidFill>
                  <a:schemeClr val="bg1"/>
                </a:solidFill>
              </a:rPr>
              <a:t>- Occlusive dressing if advised</a:t>
            </a:r>
          </a:p>
          <a:p>
            <a:pPr marL="342900" indent="-342900">
              <a:buFontTx/>
              <a:buChar char="-"/>
            </a:pPr>
            <a:endParaRPr lang="en-US" sz="2400" dirty="0">
              <a:solidFill>
                <a:schemeClr val="bg1"/>
              </a:solidFill>
            </a:endParaRPr>
          </a:p>
          <a:p>
            <a:r>
              <a:rPr lang="en-US" sz="2400" u="sng" dirty="0">
                <a:solidFill>
                  <a:schemeClr val="bg1"/>
                </a:solidFill>
              </a:rPr>
              <a:t>Pros</a:t>
            </a:r>
            <a:r>
              <a:rPr lang="en-US" sz="2400" dirty="0">
                <a:solidFill>
                  <a:schemeClr val="bg1"/>
                </a:solidFill>
              </a:rPr>
              <a:t>:</a:t>
            </a:r>
            <a:br>
              <a:rPr lang="en-US" sz="2400" dirty="0">
                <a:solidFill>
                  <a:schemeClr val="bg1"/>
                </a:solidFill>
              </a:rPr>
            </a:br>
            <a:r>
              <a:rPr lang="en-US" sz="2400" dirty="0">
                <a:solidFill>
                  <a:schemeClr val="bg1"/>
                </a:solidFill>
              </a:rPr>
              <a:t>- Prolonged contact time</a:t>
            </a:r>
          </a:p>
          <a:p>
            <a:r>
              <a:rPr lang="en-US" sz="2400" dirty="0">
                <a:solidFill>
                  <a:schemeClr val="bg1"/>
                </a:solidFill>
              </a:rPr>
              <a:t>- Occlusive effect prevents moisture loss</a:t>
            </a:r>
          </a:p>
        </p:txBody>
      </p:sp>
      <p:pic>
        <p:nvPicPr>
          <p:cNvPr id="5" name="Picture 4">
            <a:extLst>
              <a:ext uri="{FF2B5EF4-FFF2-40B4-BE49-F238E27FC236}">
                <a16:creationId xmlns:a16="http://schemas.microsoft.com/office/drawing/2014/main" id="{69429A02-F933-979C-7107-5B85F3977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40" y="1184210"/>
            <a:ext cx="4489580" cy="44895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0E7448F8-AD3C-F3ED-5484-5F6E4CBD2C8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29440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06D7E2DF-2CC6-0DF6-B724-64E988BF03C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1F4991-6EA7-64DF-97DD-C816FA1025D2}"/>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F422EC-20A1-E6D4-0671-B73B7C19A284}"/>
              </a:ext>
            </a:extLst>
          </p:cNvPr>
          <p:cNvSpPr/>
          <p:nvPr/>
        </p:nvSpPr>
        <p:spPr>
          <a:xfrm>
            <a:off x="6096000" y="0"/>
            <a:ext cx="6096000"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D8F8EF7-F066-75D8-F846-DF4FB98F5886}"/>
              </a:ext>
            </a:extLst>
          </p:cNvPr>
          <p:cNvSpPr txBox="1"/>
          <p:nvPr/>
        </p:nvSpPr>
        <p:spPr>
          <a:xfrm>
            <a:off x="7292196"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EB6ED14D-FF70-FE07-2E96-F9890707591E}"/>
              </a:ext>
            </a:extLst>
          </p:cNvPr>
          <p:cNvSpPr txBox="1"/>
          <p:nvPr/>
        </p:nvSpPr>
        <p:spPr>
          <a:xfrm>
            <a:off x="6363477" y="1133674"/>
            <a:ext cx="5482149" cy="5262979"/>
          </a:xfrm>
          <a:prstGeom prst="rect">
            <a:avLst/>
          </a:prstGeom>
          <a:noFill/>
        </p:spPr>
        <p:txBody>
          <a:bodyPr wrap="square" rtlCol="0">
            <a:spAutoFit/>
          </a:bodyPr>
          <a:lstStyle/>
          <a:p>
            <a:r>
              <a:rPr lang="en-US" sz="2400" dirty="0">
                <a:solidFill>
                  <a:schemeClr val="bg1"/>
                </a:solidFill>
              </a:rPr>
              <a:t>Cons:</a:t>
            </a:r>
          </a:p>
          <a:p>
            <a:pPr marL="342900" indent="-342900">
              <a:buFontTx/>
              <a:buChar char="-"/>
            </a:pPr>
            <a:r>
              <a:rPr lang="en-US" sz="2400" dirty="0">
                <a:solidFill>
                  <a:schemeClr val="bg1"/>
                </a:solidFill>
              </a:rPr>
              <a:t>Greasy and sticky</a:t>
            </a:r>
          </a:p>
          <a:p>
            <a:pPr marL="342900" indent="-342900">
              <a:buFontTx/>
              <a:buChar char="-"/>
            </a:pPr>
            <a:r>
              <a:rPr lang="en-US" sz="2400" dirty="0">
                <a:solidFill>
                  <a:schemeClr val="bg1"/>
                </a:solidFill>
              </a:rPr>
              <a:t>Poor cosmetic acceptability</a:t>
            </a:r>
          </a:p>
          <a:p>
            <a:pPr marL="342900" indent="-342900">
              <a:buFontTx/>
              <a:buChar char="-"/>
            </a:pPr>
            <a:r>
              <a:rPr lang="en-US" sz="2400" dirty="0">
                <a:solidFill>
                  <a:schemeClr val="bg1"/>
                </a:solidFill>
              </a:rPr>
              <a:t>May stain clothes</a:t>
            </a:r>
          </a:p>
          <a:p>
            <a:pPr marL="342900" indent="-342900">
              <a:buFontTx/>
              <a:buChar char="-"/>
            </a:pPr>
            <a:r>
              <a:rPr lang="en-US" sz="2400" dirty="0">
                <a:solidFill>
                  <a:schemeClr val="bg1"/>
                </a:solidFill>
              </a:rPr>
              <a:t>Not suitable for moist or infected wounds</a:t>
            </a:r>
          </a:p>
          <a:p>
            <a:pPr marL="342900" indent="-342900">
              <a:buFontTx/>
              <a:buChar char="-"/>
            </a:pPr>
            <a:endParaRPr lang="en-US" sz="2400" dirty="0">
              <a:solidFill>
                <a:schemeClr val="bg1"/>
              </a:solidFill>
            </a:endParaRPr>
          </a:p>
          <a:p>
            <a:r>
              <a:rPr lang="en-US" sz="2400" dirty="0">
                <a:solidFill>
                  <a:schemeClr val="bg1"/>
                </a:solidFill>
              </a:rPr>
              <a:t>Types:</a:t>
            </a:r>
          </a:p>
          <a:p>
            <a:pPr marL="342900" indent="-342900">
              <a:buFontTx/>
              <a:buChar char="-"/>
            </a:pPr>
            <a:r>
              <a:rPr lang="en-US" sz="2400" dirty="0">
                <a:solidFill>
                  <a:schemeClr val="bg1"/>
                </a:solidFill>
              </a:rPr>
              <a:t>Hydrocarbon (Oleaginous) Bases: e.g., White petrolatum</a:t>
            </a:r>
          </a:p>
          <a:p>
            <a:pPr marL="342900" indent="-342900">
              <a:buFontTx/>
              <a:buChar char="-"/>
            </a:pPr>
            <a:r>
              <a:rPr lang="en-US" sz="2400" dirty="0">
                <a:solidFill>
                  <a:schemeClr val="bg1"/>
                </a:solidFill>
              </a:rPr>
              <a:t>Absorption Bases: e.g., Lanolin</a:t>
            </a:r>
          </a:p>
          <a:p>
            <a:pPr marL="342900" indent="-342900">
              <a:buFontTx/>
              <a:buChar char="-"/>
            </a:pPr>
            <a:r>
              <a:rPr lang="en-US" sz="2400" dirty="0">
                <a:solidFill>
                  <a:schemeClr val="bg1"/>
                </a:solidFill>
              </a:rPr>
              <a:t>Water-Removable Bases: e.g., Emulsifying ointment</a:t>
            </a:r>
          </a:p>
          <a:p>
            <a:pPr marL="342900" indent="-342900">
              <a:buFontTx/>
              <a:buChar char="-"/>
            </a:pPr>
            <a:r>
              <a:rPr lang="en-US" sz="2400" dirty="0">
                <a:solidFill>
                  <a:schemeClr val="bg1"/>
                </a:solidFill>
              </a:rPr>
              <a:t>Water soluble: </a:t>
            </a:r>
          </a:p>
        </p:txBody>
      </p:sp>
      <p:pic>
        <p:nvPicPr>
          <p:cNvPr id="10" name="Picture 9">
            <a:extLst>
              <a:ext uri="{FF2B5EF4-FFF2-40B4-BE49-F238E27FC236}">
                <a16:creationId xmlns:a16="http://schemas.microsoft.com/office/drawing/2014/main" id="{C791BB59-DACD-14EE-63A5-41459D3F1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74" y="1591894"/>
            <a:ext cx="5403253" cy="36742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88FFBDC4-09D0-DB4E-6267-5133AEB76CC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577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rgbClr val="0F2D62"/>
          </a:fgClr>
          <a:bgClr>
            <a:srgbClr val="6D99E9"/>
          </a:bgClr>
        </a:pattFill>
        <a:effectLst/>
      </p:bgPr>
    </p:bg>
    <p:spTree>
      <p:nvGrpSpPr>
        <p:cNvPr id="1" name="">
          <a:extLst>
            <a:ext uri="{FF2B5EF4-FFF2-40B4-BE49-F238E27FC236}">
              <a16:creationId xmlns:a16="http://schemas.microsoft.com/office/drawing/2014/main" id="{4271EE14-E3F9-6755-26EB-EF46B0761D8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D8D91C-5C1C-1A1C-7A7A-E8833B99B68A}"/>
              </a:ext>
            </a:extLst>
          </p:cNvPr>
          <p:cNvSpPr/>
          <p:nvPr/>
        </p:nvSpPr>
        <p:spPr>
          <a:xfrm>
            <a:off x="0" y="0"/>
            <a:ext cx="12192000" cy="6858000"/>
          </a:xfrm>
          <a:prstGeom prst="rect">
            <a:avLst/>
          </a:prstGeom>
          <a:noFill/>
          <a:ln w="254000">
            <a:solidFill>
              <a:srgbClr val="0F2D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EDDBF1-1993-8178-6FAE-9463212A3CA5}"/>
              </a:ext>
            </a:extLst>
          </p:cNvPr>
          <p:cNvSpPr/>
          <p:nvPr/>
        </p:nvSpPr>
        <p:spPr>
          <a:xfrm>
            <a:off x="5505061" y="0"/>
            <a:ext cx="6686939" cy="6858000"/>
          </a:xfrm>
          <a:prstGeom prst="rect">
            <a:avLst/>
          </a:prstGeom>
          <a:solidFill>
            <a:srgbClr val="0F2D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78766B8-2076-6BF9-7F45-BB66049DB74F}"/>
              </a:ext>
            </a:extLst>
          </p:cNvPr>
          <p:cNvSpPr txBox="1"/>
          <p:nvPr/>
        </p:nvSpPr>
        <p:spPr>
          <a:xfrm>
            <a:off x="6905548" y="223520"/>
            <a:ext cx="3624710"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OINTMENTS</a:t>
            </a:r>
          </a:p>
        </p:txBody>
      </p:sp>
      <p:sp>
        <p:nvSpPr>
          <p:cNvPr id="9" name="TextBox 8">
            <a:extLst>
              <a:ext uri="{FF2B5EF4-FFF2-40B4-BE49-F238E27FC236}">
                <a16:creationId xmlns:a16="http://schemas.microsoft.com/office/drawing/2014/main" id="{A94AC83A-A4B5-21DF-0027-1D5018C59B0A}"/>
              </a:ext>
            </a:extLst>
          </p:cNvPr>
          <p:cNvSpPr txBox="1"/>
          <p:nvPr/>
        </p:nvSpPr>
        <p:spPr>
          <a:xfrm>
            <a:off x="5715569" y="1133674"/>
            <a:ext cx="6303244" cy="1569660"/>
          </a:xfrm>
          <a:prstGeom prst="rect">
            <a:avLst/>
          </a:prstGeom>
          <a:noFill/>
        </p:spPr>
        <p:txBody>
          <a:bodyPr wrap="square" rtlCol="0">
            <a:spAutoFit/>
          </a:bodyPr>
          <a:lstStyle/>
          <a:p>
            <a:r>
              <a:rPr lang="en-US" sz="2400" dirty="0">
                <a:solidFill>
                  <a:schemeClr val="bg1"/>
                </a:solidFill>
              </a:rPr>
              <a:t>Examples:</a:t>
            </a:r>
          </a:p>
          <a:p>
            <a:pPr marL="342900" indent="-342900">
              <a:buFontTx/>
              <a:buChar char="-"/>
            </a:pPr>
            <a:r>
              <a:rPr lang="en-US" sz="2400" dirty="0">
                <a:solidFill>
                  <a:schemeClr val="bg1"/>
                </a:solidFill>
              </a:rPr>
              <a:t>Mupirocin ointment – Antibacterial</a:t>
            </a:r>
          </a:p>
          <a:p>
            <a:pPr marL="342900" indent="-342900">
              <a:buFontTx/>
              <a:buChar char="-"/>
            </a:pPr>
            <a:r>
              <a:rPr lang="en-US" sz="2400" dirty="0">
                <a:solidFill>
                  <a:schemeClr val="bg1"/>
                </a:solidFill>
              </a:rPr>
              <a:t>Hydrocortisone ointment - anti-inflammatory</a:t>
            </a:r>
          </a:p>
          <a:p>
            <a:pPr marL="342900" indent="-342900">
              <a:buFontTx/>
              <a:buChar char="-"/>
            </a:pPr>
            <a:r>
              <a:rPr lang="en-US" sz="2400" dirty="0">
                <a:solidFill>
                  <a:schemeClr val="bg1"/>
                </a:solidFill>
              </a:rPr>
              <a:t>Zinc oxide ointment - protective and soothing</a:t>
            </a:r>
          </a:p>
        </p:txBody>
      </p:sp>
      <p:pic>
        <p:nvPicPr>
          <p:cNvPr id="3" name="Picture 2">
            <a:extLst>
              <a:ext uri="{FF2B5EF4-FFF2-40B4-BE49-F238E27FC236}">
                <a16:creationId xmlns:a16="http://schemas.microsoft.com/office/drawing/2014/main" id="{32BBE2AA-08C9-BD93-71C8-A469680CC2D3}"/>
              </a:ext>
            </a:extLst>
          </p:cNvPr>
          <p:cNvPicPr>
            <a:picLocks noChangeAspect="1"/>
          </p:cNvPicPr>
          <p:nvPr/>
        </p:nvPicPr>
        <p:blipFill>
          <a:blip r:embed="rId2"/>
          <a:stretch>
            <a:fillRect/>
          </a:stretch>
        </p:blipFill>
        <p:spPr>
          <a:xfrm>
            <a:off x="321724" y="1133674"/>
            <a:ext cx="5010150" cy="5010150"/>
          </a:xfrm>
          <a:prstGeom prst="rect">
            <a:avLst/>
          </a:prstGeom>
        </p:spPr>
      </p:pic>
      <p:pic>
        <p:nvPicPr>
          <p:cNvPr id="8" name="Picture 7">
            <a:extLst>
              <a:ext uri="{FF2B5EF4-FFF2-40B4-BE49-F238E27FC236}">
                <a16:creationId xmlns:a16="http://schemas.microsoft.com/office/drawing/2014/main" id="{10212E8E-884F-9E2C-7B23-A94AAD0E626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2216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lgGrid">
          <a:fgClr>
            <a:srgbClr val="23AA9B"/>
          </a:fgClr>
          <a:bgClr>
            <a:srgbClr val="56DCCC"/>
          </a:bgClr>
        </a:pattFill>
        <a:effectLst/>
      </p:bgPr>
    </p:bg>
    <p:spTree>
      <p:nvGrpSpPr>
        <p:cNvPr id="1" name="">
          <a:extLst>
            <a:ext uri="{FF2B5EF4-FFF2-40B4-BE49-F238E27FC236}">
              <a16:creationId xmlns:a16="http://schemas.microsoft.com/office/drawing/2014/main" id="{19CF1EA9-7EB3-68DE-52E8-6A09BC29F1A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7C6DE48-CC3C-1B86-FAE9-C730B05D40A6}"/>
              </a:ext>
            </a:extLst>
          </p:cNvPr>
          <p:cNvSpPr/>
          <p:nvPr/>
        </p:nvSpPr>
        <p:spPr>
          <a:xfrm>
            <a:off x="0" y="0"/>
            <a:ext cx="12192000" cy="6858000"/>
          </a:xfrm>
          <a:prstGeom prst="rect">
            <a:avLst/>
          </a:prstGeom>
          <a:noFill/>
          <a:ln w="254000">
            <a:solidFill>
              <a:srgbClr val="23AA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EC7505-02D4-3E0F-881F-B26F1201CEC9}"/>
              </a:ext>
            </a:extLst>
          </p:cNvPr>
          <p:cNvSpPr/>
          <p:nvPr/>
        </p:nvSpPr>
        <p:spPr>
          <a:xfrm>
            <a:off x="6858000" y="0"/>
            <a:ext cx="5334001" cy="6858000"/>
          </a:xfrm>
          <a:prstGeom prst="rect">
            <a:avLst/>
          </a:prstGeom>
          <a:solidFill>
            <a:srgbClr val="23AA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58D5CC1-A1E5-4D30-637D-5AB043FF4983}"/>
              </a:ext>
            </a:extLst>
          </p:cNvPr>
          <p:cNvSpPr txBox="1"/>
          <p:nvPr/>
        </p:nvSpPr>
        <p:spPr>
          <a:xfrm>
            <a:off x="8236277" y="223520"/>
            <a:ext cx="2651688"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CREAMS</a:t>
            </a:r>
          </a:p>
        </p:txBody>
      </p:sp>
      <p:sp>
        <p:nvSpPr>
          <p:cNvPr id="9" name="TextBox 8">
            <a:extLst>
              <a:ext uri="{FF2B5EF4-FFF2-40B4-BE49-F238E27FC236}">
                <a16:creationId xmlns:a16="http://schemas.microsoft.com/office/drawing/2014/main" id="{620E654F-9EF0-D12E-7DFA-8A1715D72FB0}"/>
              </a:ext>
            </a:extLst>
          </p:cNvPr>
          <p:cNvSpPr txBox="1"/>
          <p:nvPr/>
        </p:nvSpPr>
        <p:spPr>
          <a:xfrm>
            <a:off x="7152640" y="1133674"/>
            <a:ext cx="4757991" cy="3785652"/>
          </a:xfrm>
          <a:prstGeom prst="rect">
            <a:avLst/>
          </a:prstGeom>
          <a:noFill/>
        </p:spPr>
        <p:txBody>
          <a:bodyPr wrap="square" rtlCol="0">
            <a:spAutoFit/>
          </a:bodyPr>
          <a:lstStyle/>
          <a:p>
            <a:r>
              <a:rPr lang="en-US" sz="2400" dirty="0">
                <a:solidFill>
                  <a:schemeClr val="bg1"/>
                </a:solidFill>
              </a:rPr>
              <a:t>Creams are the semisolid emulsion of mainly 2 types:</a:t>
            </a:r>
          </a:p>
          <a:p>
            <a:br>
              <a:rPr lang="en-US" sz="2400" dirty="0">
                <a:solidFill>
                  <a:schemeClr val="bg1"/>
                </a:solidFill>
              </a:rPr>
            </a:br>
            <a:r>
              <a:rPr lang="en-US" sz="2400" dirty="0">
                <a:solidFill>
                  <a:schemeClr val="bg1"/>
                </a:solidFill>
              </a:rPr>
              <a:t>1. Oil water which do not leave the skin greasy </a:t>
            </a:r>
            <a:br>
              <a:rPr lang="en-US" sz="2400" dirty="0">
                <a:solidFill>
                  <a:schemeClr val="bg1"/>
                </a:solidFill>
              </a:rPr>
            </a:br>
            <a:r>
              <a:rPr lang="en-US" sz="2400" dirty="0" err="1">
                <a:solidFill>
                  <a:schemeClr val="bg1"/>
                </a:solidFill>
              </a:rPr>
              <a:t>Eg</a:t>
            </a:r>
            <a:r>
              <a:rPr lang="en-US" sz="2400" dirty="0">
                <a:solidFill>
                  <a:schemeClr val="bg1"/>
                </a:solidFill>
              </a:rPr>
              <a:t> shaving cream</a:t>
            </a:r>
          </a:p>
          <a:p>
            <a:endParaRPr lang="en-US" sz="2400" dirty="0">
              <a:solidFill>
                <a:schemeClr val="bg1"/>
              </a:solidFill>
            </a:endParaRPr>
          </a:p>
          <a:p>
            <a:r>
              <a:rPr lang="en-US" sz="2400" dirty="0">
                <a:solidFill>
                  <a:schemeClr val="bg1"/>
                </a:solidFill>
              </a:rPr>
              <a:t>2. Water in oil which are more greasy than the previous </a:t>
            </a:r>
            <a:br>
              <a:rPr lang="en-US" sz="2400" dirty="0">
                <a:solidFill>
                  <a:schemeClr val="bg1"/>
                </a:solidFill>
              </a:rPr>
            </a:br>
            <a:r>
              <a:rPr lang="en-US" sz="2400" dirty="0" err="1">
                <a:solidFill>
                  <a:schemeClr val="bg1"/>
                </a:solidFill>
              </a:rPr>
              <a:t>Eg</a:t>
            </a:r>
            <a:r>
              <a:rPr lang="en-US" sz="2400" dirty="0">
                <a:solidFill>
                  <a:schemeClr val="bg1"/>
                </a:solidFill>
              </a:rPr>
              <a:t> cold cream</a:t>
            </a:r>
          </a:p>
        </p:txBody>
      </p:sp>
      <p:pic>
        <p:nvPicPr>
          <p:cNvPr id="3" name="Picture 2">
            <a:extLst>
              <a:ext uri="{FF2B5EF4-FFF2-40B4-BE49-F238E27FC236}">
                <a16:creationId xmlns:a16="http://schemas.microsoft.com/office/drawing/2014/main" id="{C74556BC-8FDD-181A-F746-6401E46962EE}"/>
              </a:ext>
            </a:extLst>
          </p:cNvPr>
          <p:cNvPicPr>
            <a:picLocks noChangeAspect="1"/>
          </p:cNvPicPr>
          <p:nvPr/>
        </p:nvPicPr>
        <p:blipFill>
          <a:blip r:embed="rId2">
            <a:extLst>
              <a:ext uri="{28A0092B-C50C-407E-A947-70E740481C1C}">
                <a14:useLocalDpi xmlns:a14="http://schemas.microsoft.com/office/drawing/2010/main" val="0"/>
              </a:ext>
            </a:extLst>
          </a:blip>
          <a:srcRect t="7420" b="12280"/>
          <a:stretch/>
        </p:blipFill>
        <p:spPr>
          <a:xfrm>
            <a:off x="571500" y="3342691"/>
            <a:ext cx="5708277" cy="30511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9F2D0A5A-997A-70B2-4786-1AC8467A62BA}"/>
              </a:ext>
            </a:extLst>
          </p:cNvPr>
          <p:cNvPicPr>
            <a:picLocks noChangeAspect="1"/>
          </p:cNvPicPr>
          <p:nvPr/>
        </p:nvPicPr>
        <p:blipFill>
          <a:blip r:embed="rId3">
            <a:extLst>
              <a:ext uri="{28A0092B-C50C-407E-A947-70E740481C1C}">
                <a14:useLocalDpi xmlns:a14="http://schemas.microsoft.com/office/drawing/2010/main" val="0"/>
              </a:ext>
            </a:extLst>
          </a:blip>
          <a:srcRect l="1306" t="30163" r="-1306" b="28368"/>
          <a:stretch/>
        </p:blipFill>
        <p:spPr>
          <a:xfrm>
            <a:off x="571500" y="536510"/>
            <a:ext cx="5715000" cy="23699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A27FDD01-3046-5AC4-8921-1D521E97BD0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5087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lgGrid">
          <a:fgClr>
            <a:srgbClr val="349CC8"/>
          </a:fgClr>
          <a:bgClr>
            <a:srgbClr val="9BD0E5"/>
          </a:bgClr>
        </a:pattFill>
        <a:effectLst/>
      </p:bgPr>
    </p:bg>
    <p:spTree>
      <p:nvGrpSpPr>
        <p:cNvPr id="1" name="">
          <a:extLst>
            <a:ext uri="{FF2B5EF4-FFF2-40B4-BE49-F238E27FC236}">
              <a16:creationId xmlns:a16="http://schemas.microsoft.com/office/drawing/2014/main" id="{897BD105-FB26-772D-2241-801CCC3E42C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8B5AC0-0B2D-D6BE-9F10-8B0EF58AE3A2}"/>
              </a:ext>
            </a:extLst>
          </p:cNvPr>
          <p:cNvSpPr/>
          <p:nvPr/>
        </p:nvSpPr>
        <p:spPr>
          <a:xfrm>
            <a:off x="0" y="0"/>
            <a:ext cx="12192000" cy="6858000"/>
          </a:xfrm>
          <a:prstGeom prst="rect">
            <a:avLst/>
          </a:prstGeom>
          <a:noFill/>
          <a:ln w="254000">
            <a:solidFill>
              <a:srgbClr val="349C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50998F-0F64-8A5D-3BAA-B23DACEA78C0}"/>
              </a:ext>
            </a:extLst>
          </p:cNvPr>
          <p:cNvSpPr/>
          <p:nvPr/>
        </p:nvSpPr>
        <p:spPr>
          <a:xfrm>
            <a:off x="6858000" y="0"/>
            <a:ext cx="5334001" cy="6858000"/>
          </a:xfrm>
          <a:prstGeom prst="rect">
            <a:avLst/>
          </a:prstGeom>
          <a:solidFill>
            <a:srgbClr val="349C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7F695BC-E1F4-9B07-35DA-411026033A6A}"/>
              </a:ext>
            </a:extLst>
          </p:cNvPr>
          <p:cNvSpPr txBox="1"/>
          <p:nvPr/>
        </p:nvSpPr>
        <p:spPr>
          <a:xfrm>
            <a:off x="8724392" y="223520"/>
            <a:ext cx="1675459" cy="830997"/>
          </a:xfrm>
          <a:prstGeom prst="rect">
            <a:avLst/>
          </a:prstGeom>
          <a:noFill/>
        </p:spPr>
        <p:txBody>
          <a:bodyPr wrap="none" rtlCol="0">
            <a:spAutoFit/>
          </a:bodyPr>
          <a:lstStyle/>
          <a:p>
            <a:pPr algn="ctr"/>
            <a:r>
              <a:rPr lang="en-US" sz="4800" dirty="0">
                <a:solidFill>
                  <a:schemeClr val="bg1"/>
                </a:solidFill>
                <a:latin typeface="Industry-Bold" panose="00000800000000000000" pitchFamily="2" charset="0"/>
              </a:rPr>
              <a:t>GELS</a:t>
            </a:r>
          </a:p>
        </p:txBody>
      </p:sp>
      <p:sp>
        <p:nvSpPr>
          <p:cNvPr id="9" name="TextBox 8">
            <a:extLst>
              <a:ext uri="{FF2B5EF4-FFF2-40B4-BE49-F238E27FC236}">
                <a16:creationId xmlns:a16="http://schemas.microsoft.com/office/drawing/2014/main" id="{797A6494-D584-27C6-7F42-2D0585285C0C}"/>
              </a:ext>
            </a:extLst>
          </p:cNvPr>
          <p:cNvSpPr txBox="1"/>
          <p:nvPr/>
        </p:nvSpPr>
        <p:spPr>
          <a:xfrm>
            <a:off x="7152640" y="1133674"/>
            <a:ext cx="4757991" cy="4893647"/>
          </a:xfrm>
          <a:prstGeom prst="rect">
            <a:avLst/>
          </a:prstGeom>
          <a:noFill/>
        </p:spPr>
        <p:txBody>
          <a:bodyPr wrap="square" rtlCol="0">
            <a:spAutoFit/>
          </a:bodyPr>
          <a:lstStyle/>
          <a:p>
            <a:r>
              <a:rPr lang="en-US" sz="2400" dirty="0">
                <a:solidFill>
                  <a:schemeClr val="bg1"/>
                </a:solidFill>
              </a:rPr>
              <a:t>Semi solid dosage forms are transparent preparations consisting of cellulose ethers</a:t>
            </a:r>
          </a:p>
          <a:p>
            <a:r>
              <a:rPr lang="en-US" sz="2400" dirty="0">
                <a:solidFill>
                  <a:schemeClr val="bg1"/>
                </a:solidFill>
              </a:rPr>
              <a:t>It is made up of large organic molecules or small inorganic molecules inter pertained by a liquid </a:t>
            </a:r>
          </a:p>
          <a:p>
            <a:endParaRPr lang="en-US" sz="2400" dirty="0">
              <a:solidFill>
                <a:schemeClr val="bg1"/>
              </a:solidFill>
            </a:endParaRPr>
          </a:p>
          <a:p>
            <a:r>
              <a:rPr lang="en-US" sz="2400" dirty="0">
                <a:solidFill>
                  <a:schemeClr val="bg1"/>
                </a:solidFill>
              </a:rPr>
              <a:t>Provide faster relief to creams and ointments</a:t>
            </a:r>
          </a:p>
          <a:p>
            <a:endParaRPr lang="en-US" sz="2400" dirty="0">
              <a:solidFill>
                <a:schemeClr val="bg1"/>
              </a:solidFill>
            </a:endParaRPr>
          </a:p>
          <a:p>
            <a:r>
              <a:rPr lang="en-US" sz="2400" dirty="0">
                <a:solidFill>
                  <a:schemeClr val="bg1"/>
                </a:solidFill>
              </a:rPr>
              <a:t>Used as lubricants for various tests</a:t>
            </a:r>
          </a:p>
          <a:p>
            <a:endParaRPr lang="en-US" sz="2400" dirty="0">
              <a:solidFill>
                <a:schemeClr val="bg1"/>
              </a:solidFill>
            </a:endParaRPr>
          </a:p>
          <a:p>
            <a:r>
              <a:rPr lang="en-US" sz="2400" dirty="0" err="1">
                <a:solidFill>
                  <a:schemeClr val="bg1"/>
                </a:solidFill>
              </a:rPr>
              <a:t>Eg</a:t>
            </a:r>
            <a:r>
              <a:rPr lang="en-US" sz="2400" dirty="0">
                <a:solidFill>
                  <a:schemeClr val="bg1"/>
                </a:solidFill>
              </a:rPr>
              <a:t> fluoride gel</a:t>
            </a:r>
          </a:p>
        </p:txBody>
      </p:sp>
      <p:pic>
        <p:nvPicPr>
          <p:cNvPr id="5" name="Picture 4">
            <a:extLst>
              <a:ext uri="{FF2B5EF4-FFF2-40B4-BE49-F238E27FC236}">
                <a16:creationId xmlns:a16="http://schemas.microsoft.com/office/drawing/2014/main" id="{428E571F-FFAC-FDB0-5119-EB0B2A116896}"/>
              </a:ext>
            </a:extLst>
          </p:cNvPr>
          <p:cNvPicPr>
            <a:picLocks noChangeAspect="1"/>
          </p:cNvPicPr>
          <p:nvPr/>
        </p:nvPicPr>
        <p:blipFill>
          <a:blip r:embed="rId2">
            <a:extLst>
              <a:ext uri="{28A0092B-C50C-407E-A947-70E740481C1C}">
                <a14:useLocalDpi xmlns:a14="http://schemas.microsoft.com/office/drawing/2010/main" val="0"/>
              </a:ext>
            </a:extLst>
          </a:blip>
          <a:srcRect t="6980" b="20313"/>
          <a:stretch/>
        </p:blipFill>
        <p:spPr>
          <a:xfrm>
            <a:off x="761999" y="3441353"/>
            <a:ext cx="5420709" cy="29559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3EC6A1CD-F039-19D8-D1A1-257C4CA17B22}"/>
              </a:ext>
            </a:extLst>
          </p:cNvPr>
          <p:cNvPicPr>
            <a:picLocks noChangeAspect="1"/>
          </p:cNvPicPr>
          <p:nvPr/>
        </p:nvPicPr>
        <p:blipFill>
          <a:blip r:embed="rId3">
            <a:extLst>
              <a:ext uri="{28A0092B-C50C-407E-A947-70E740481C1C}">
                <a14:useLocalDpi xmlns:a14="http://schemas.microsoft.com/office/drawing/2010/main" val="0"/>
              </a:ext>
            </a:extLst>
          </a:blip>
          <a:srcRect t="22061" b="11568"/>
          <a:stretch/>
        </p:blipFill>
        <p:spPr>
          <a:xfrm>
            <a:off x="761999" y="444062"/>
            <a:ext cx="5420709" cy="24393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9FF8148C-722D-BE1A-39AC-9A5F125EA71A}"/>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94966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TotalTime>
  <Words>1940</Words>
  <Application>Microsoft Office PowerPoint</Application>
  <PresentationFormat>Widescreen</PresentationFormat>
  <Paragraphs>238</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Heading Now Trial 23 Book</vt:lpstr>
      <vt:lpstr>HeadingNow Trial 22 Light</vt:lpstr>
      <vt:lpstr>HeadingNow Trial 54</vt:lpstr>
      <vt:lpstr>Industry-Bold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Rubix Stars</dc:creator>
  <cp:lastModifiedBy>Rubix Stars</cp:lastModifiedBy>
  <cp:revision>3</cp:revision>
  <dcterms:created xsi:type="dcterms:W3CDTF">2025-12-17T19:00:12Z</dcterms:created>
  <dcterms:modified xsi:type="dcterms:W3CDTF">2025-12-18T19:38:49Z</dcterms:modified>
</cp:coreProperties>
</file>